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90" r:id="rId4"/>
    <p:sldId id="257" r:id="rId5"/>
    <p:sldId id="288" r:id="rId6"/>
    <p:sldId id="293" r:id="rId7"/>
    <p:sldId id="268" r:id="rId8"/>
    <p:sldId id="291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7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38FA9-4FA3-4B61-B125-9D58527D554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7926C09-9129-4503-AAE2-9FB84B8A8457}">
      <dgm:prSet phldrT="[Text]" custT="1"/>
      <dgm:spPr/>
      <dgm:t>
        <a:bodyPr/>
        <a:lstStyle/>
        <a:p>
          <a:r>
            <a:rPr lang="en-US" sz="2400" b="0" dirty="0"/>
            <a:t>Lack of seamless experience</a:t>
          </a:r>
        </a:p>
      </dgm:t>
    </dgm:pt>
    <dgm:pt modelId="{525B10B3-09D9-4546-9EAD-1D28D49DDE00}" type="parTrans" cxnId="{63EB8423-019B-49A2-8B55-286EE461EC03}">
      <dgm:prSet/>
      <dgm:spPr/>
      <dgm:t>
        <a:bodyPr/>
        <a:lstStyle/>
        <a:p>
          <a:endParaRPr lang="en-US"/>
        </a:p>
      </dgm:t>
    </dgm:pt>
    <dgm:pt modelId="{32BF1A9E-1ADD-426A-B511-4D7C51927E1A}" type="sibTrans" cxnId="{63EB8423-019B-49A2-8B55-286EE461EC03}">
      <dgm:prSet/>
      <dgm:spPr/>
      <dgm:t>
        <a:bodyPr/>
        <a:lstStyle/>
        <a:p>
          <a:endParaRPr lang="en-US"/>
        </a:p>
      </dgm:t>
    </dgm:pt>
    <dgm:pt modelId="{6036D0BF-FF9C-4A18-B8BC-19780F4B6116}">
      <dgm:prSet phldrT="[Text]" custT="1"/>
      <dgm:spPr/>
      <dgm:t>
        <a:bodyPr/>
        <a:lstStyle/>
        <a:p>
          <a:r>
            <a:rPr lang="en-IN" sz="2400" b="0" dirty="0"/>
            <a:t>Technology is moving too fast</a:t>
          </a:r>
          <a:endParaRPr lang="en-US" sz="2400" b="0" dirty="0"/>
        </a:p>
      </dgm:t>
    </dgm:pt>
    <dgm:pt modelId="{C1590811-72D3-43E7-A1DC-A82DD46D64D8}" type="parTrans" cxnId="{C4540DBD-E029-40B7-AEE2-1A0B22406A9D}">
      <dgm:prSet/>
      <dgm:spPr/>
      <dgm:t>
        <a:bodyPr/>
        <a:lstStyle/>
        <a:p>
          <a:endParaRPr lang="en-IN"/>
        </a:p>
      </dgm:t>
    </dgm:pt>
    <dgm:pt modelId="{253C4B87-E392-47F7-B7AF-9675AF0ABDD0}" type="sibTrans" cxnId="{C4540DBD-E029-40B7-AEE2-1A0B22406A9D}">
      <dgm:prSet/>
      <dgm:spPr/>
      <dgm:t>
        <a:bodyPr/>
        <a:lstStyle/>
        <a:p>
          <a:endParaRPr lang="en-IN"/>
        </a:p>
      </dgm:t>
    </dgm:pt>
    <dgm:pt modelId="{2711D291-AE10-458B-8913-BF3A976F09BC}">
      <dgm:prSet phldrT="[Text]" custT="1"/>
      <dgm:spPr/>
      <dgm:t>
        <a:bodyPr/>
        <a:lstStyle/>
        <a:p>
          <a:r>
            <a:rPr lang="en-US" sz="2400" b="0" dirty="0"/>
            <a:t>R&amp;D</a:t>
          </a:r>
        </a:p>
      </dgm:t>
    </dgm:pt>
    <dgm:pt modelId="{1E44F7F3-CF4D-4973-AB9E-020743AC3A05}" type="parTrans" cxnId="{B8F749AA-5A94-4CBA-8309-76BAAF058B28}">
      <dgm:prSet/>
      <dgm:spPr/>
      <dgm:t>
        <a:bodyPr/>
        <a:lstStyle/>
        <a:p>
          <a:endParaRPr lang="en-IN"/>
        </a:p>
      </dgm:t>
    </dgm:pt>
    <dgm:pt modelId="{6827D6C5-A9F3-49F6-8A29-47F5D7D2565E}" type="sibTrans" cxnId="{B8F749AA-5A94-4CBA-8309-76BAAF058B28}">
      <dgm:prSet/>
      <dgm:spPr/>
      <dgm:t>
        <a:bodyPr/>
        <a:lstStyle/>
        <a:p>
          <a:endParaRPr lang="en-IN"/>
        </a:p>
      </dgm:t>
    </dgm:pt>
    <dgm:pt modelId="{0F319F11-41E0-4AE7-AE57-700AF8B46D7E}">
      <dgm:prSet phldrT="[Text]" custT="1"/>
      <dgm:spPr/>
      <dgm:t>
        <a:bodyPr/>
        <a:lstStyle/>
        <a:p>
          <a:r>
            <a:rPr lang="en-US" sz="2400" b="0" dirty="0"/>
            <a:t>Maintenance</a:t>
          </a:r>
        </a:p>
      </dgm:t>
    </dgm:pt>
    <dgm:pt modelId="{EC62A72B-2A15-405E-A8FF-D38EA4FAA760}" type="parTrans" cxnId="{6BDD2C3F-C6E4-4156-B71C-16AE627A124E}">
      <dgm:prSet/>
      <dgm:spPr/>
      <dgm:t>
        <a:bodyPr/>
        <a:lstStyle/>
        <a:p>
          <a:endParaRPr lang="en-IN"/>
        </a:p>
      </dgm:t>
    </dgm:pt>
    <dgm:pt modelId="{DA0B9A31-0858-47E7-9C78-4BF13D97F1CA}" type="sibTrans" cxnId="{6BDD2C3F-C6E4-4156-B71C-16AE627A124E}">
      <dgm:prSet/>
      <dgm:spPr/>
      <dgm:t>
        <a:bodyPr/>
        <a:lstStyle/>
        <a:p>
          <a:endParaRPr lang="en-IN"/>
        </a:p>
      </dgm:t>
    </dgm:pt>
    <dgm:pt modelId="{D7F3BA8B-A768-4B0B-9562-F32220596000}">
      <dgm:prSet phldrT="[Text]" custT="1"/>
      <dgm:spPr/>
      <dgm:t>
        <a:bodyPr/>
        <a:lstStyle/>
        <a:p>
          <a:r>
            <a:rPr lang="en-US" sz="2400" b="0" dirty="0"/>
            <a:t>Multiple Applications</a:t>
          </a:r>
        </a:p>
      </dgm:t>
    </dgm:pt>
    <dgm:pt modelId="{4133EE7F-5BF3-4228-A7DD-469534AC0DF7}" type="parTrans" cxnId="{54BC57D9-366A-4D3D-AF7C-F83AA2B68B42}">
      <dgm:prSet/>
      <dgm:spPr/>
      <dgm:t>
        <a:bodyPr/>
        <a:lstStyle/>
        <a:p>
          <a:endParaRPr lang="en-IN"/>
        </a:p>
      </dgm:t>
    </dgm:pt>
    <dgm:pt modelId="{D095DE68-B0F9-48A1-915C-B9AE4299C0C2}" type="sibTrans" cxnId="{54BC57D9-366A-4D3D-AF7C-F83AA2B68B42}">
      <dgm:prSet/>
      <dgm:spPr/>
      <dgm:t>
        <a:bodyPr/>
        <a:lstStyle/>
        <a:p>
          <a:endParaRPr lang="en-IN"/>
        </a:p>
      </dgm:t>
    </dgm:pt>
    <dgm:pt modelId="{181645A9-5702-4AF3-BA43-921C02A22B5F}">
      <dgm:prSet phldrT="[Text]" custT="1"/>
      <dgm:spPr/>
      <dgm:t>
        <a:bodyPr/>
        <a:lstStyle/>
        <a:p>
          <a:r>
            <a:rPr lang="en-US" sz="2400" b="0" dirty="0"/>
            <a:t>Multiple dashboards</a:t>
          </a:r>
        </a:p>
      </dgm:t>
    </dgm:pt>
    <dgm:pt modelId="{0C798F5C-ED59-4F7A-9BCD-3BC3FD9652CE}" type="parTrans" cxnId="{85C6DA4F-11FA-4BD9-833A-F9231EE2B185}">
      <dgm:prSet/>
      <dgm:spPr/>
      <dgm:t>
        <a:bodyPr/>
        <a:lstStyle/>
        <a:p>
          <a:endParaRPr lang="en-IN"/>
        </a:p>
      </dgm:t>
    </dgm:pt>
    <dgm:pt modelId="{376755C6-950B-4787-B055-FB7C748DA4FE}" type="sibTrans" cxnId="{85C6DA4F-11FA-4BD9-833A-F9231EE2B185}">
      <dgm:prSet/>
      <dgm:spPr/>
      <dgm:t>
        <a:bodyPr/>
        <a:lstStyle/>
        <a:p>
          <a:endParaRPr lang="en-IN"/>
        </a:p>
      </dgm:t>
    </dgm:pt>
    <dgm:pt modelId="{175BC634-2447-4B9D-97BF-1B41733C05CE}">
      <dgm:prSet phldrT="[Text]" custT="1"/>
      <dgm:spPr/>
      <dgm:t>
        <a:bodyPr/>
        <a:lstStyle/>
        <a:p>
          <a:r>
            <a:rPr lang="en-US" sz="2400" b="0" dirty="0"/>
            <a:t>Multiple User interactions</a:t>
          </a:r>
        </a:p>
      </dgm:t>
    </dgm:pt>
    <dgm:pt modelId="{0DA3C575-47A3-4A35-87DF-4597DF3F0620}" type="parTrans" cxnId="{040AD5B9-CF9A-43F9-9916-83E5E637FD84}">
      <dgm:prSet/>
      <dgm:spPr/>
      <dgm:t>
        <a:bodyPr/>
        <a:lstStyle/>
        <a:p>
          <a:endParaRPr lang="en-IN"/>
        </a:p>
      </dgm:t>
    </dgm:pt>
    <dgm:pt modelId="{1B826B61-526B-48FC-958B-2BA520E91FF3}" type="sibTrans" cxnId="{040AD5B9-CF9A-43F9-9916-83E5E637FD84}">
      <dgm:prSet/>
      <dgm:spPr/>
      <dgm:t>
        <a:bodyPr/>
        <a:lstStyle/>
        <a:p>
          <a:endParaRPr lang="en-IN"/>
        </a:p>
      </dgm:t>
    </dgm:pt>
    <dgm:pt modelId="{C649F171-EA6B-4602-8875-35AE61556F64}">
      <dgm:prSet phldrT="[Text]" custT="1"/>
      <dgm:spPr/>
      <dgm:t>
        <a:bodyPr/>
        <a:lstStyle/>
        <a:p>
          <a:r>
            <a:rPr lang="en-US" sz="2400" b="0" dirty="0"/>
            <a:t>Data residing in multiple systems</a:t>
          </a:r>
        </a:p>
      </dgm:t>
    </dgm:pt>
    <dgm:pt modelId="{B9ECCF8B-A759-486A-86FF-11734734278B}" type="parTrans" cxnId="{9910614B-0A97-4196-98D3-287803553849}">
      <dgm:prSet/>
      <dgm:spPr/>
      <dgm:t>
        <a:bodyPr/>
        <a:lstStyle/>
        <a:p>
          <a:endParaRPr lang="en-IN"/>
        </a:p>
      </dgm:t>
    </dgm:pt>
    <dgm:pt modelId="{A27FE8CE-BE50-4D97-ABD8-EDAF6D000CE5}" type="sibTrans" cxnId="{9910614B-0A97-4196-98D3-287803553849}">
      <dgm:prSet/>
      <dgm:spPr/>
      <dgm:t>
        <a:bodyPr/>
        <a:lstStyle/>
        <a:p>
          <a:endParaRPr lang="en-IN"/>
        </a:p>
      </dgm:t>
    </dgm:pt>
    <dgm:pt modelId="{538CED98-70AF-4674-98E2-C1FB10CA751A}">
      <dgm:prSet phldrT="[Text]" custT="1"/>
      <dgm:spPr/>
      <dgm:t>
        <a:bodyPr/>
        <a:lstStyle/>
        <a:p>
          <a:r>
            <a:rPr lang="en-IN" sz="2400" b="0" dirty="0"/>
            <a:t>Cost of Implementing New Technology</a:t>
          </a:r>
          <a:endParaRPr lang="en-US" sz="2400" b="0" dirty="0"/>
        </a:p>
      </dgm:t>
    </dgm:pt>
    <dgm:pt modelId="{F1313A60-0E11-4B99-B715-434723492F2D}" type="parTrans" cxnId="{A45C2AE0-857F-4A5E-AAAD-7CC83903E8E1}">
      <dgm:prSet/>
      <dgm:spPr/>
      <dgm:t>
        <a:bodyPr/>
        <a:lstStyle/>
        <a:p>
          <a:endParaRPr lang="en-IN"/>
        </a:p>
      </dgm:t>
    </dgm:pt>
    <dgm:pt modelId="{C960B66A-3BA4-4983-A1E5-50AA6EBF1633}" type="sibTrans" cxnId="{A45C2AE0-857F-4A5E-AAAD-7CC83903E8E1}">
      <dgm:prSet/>
      <dgm:spPr/>
      <dgm:t>
        <a:bodyPr/>
        <a:lstStyle/>
        <a:p>
          <a:endParaRPr lang="en-IN"/>
        </a:p>
      </dgm:t>
    </dgm:pt>
    <dgm:pt modelId="{CF1D91DA-A27D-4E6A-A5F2-10B8B9AE1DB4}">
      <dgm:prSet phldrT="[Text]" custT="1"/>
      <dgm:spPr/>
      <dgm:t>
        <a:bodyPr/>
        <a:lstStyle/>
        <a:p>
          <a:r>
            <a:rPr lang="en-US" sz="2400" b="0" dirty="0"/>
            <a:t>Distributed Operations</a:t>
          </a:r>
        </a:p>
      </dgm:t>
    </dgm:pt>
    <dgm:pt modelId="{BEFA869A-EC3A-4E4F-8E0E-542436EFF0FA}" type="parTrans" cxnId="{7C02CD49-D87D-456E-B054-F6540E4B5DE5}">
      <dgm:prSet/>
      <dgm:spPr/>
      <dgm:t>
        <a:bodyPr/>
        <a:lstStyle/>
        <a:p>
          <a:endParaRPr lang="en-IN"/>
        </a:p>
      </dgm:t>
    </dgm:pt>
    <dgm:pt modelId="{02B641FE-8EB7-4E5E-9C1F-4EDCE7B9B089}" type="sibTrans" cxnId="{7C02CD49-D87D-456E-B054-F6540E4B5DE5}">
      <dgm:prSet/>
      <dgm:spPr/>
      <dgm:t>
        <a:bodyPr/>
        <a:lstStyle/>
        <a:p>
          <a:endParaRPr lang="en-IN"/>
        </a:p>
      </dgm:t>
    </dgm:pt>
    <dgm:pt modelId="{8EE056A4-BFC5-4ACF-AA36-C6F2A497AD14}">
      <dgm:prSet phldrT="[Text]" custT="1"/>
      <dgm:spPr/>
      <dgm:t>
        <a:bodyPr/>
        <a:lstStyle/>
        <a:p>
          <a:r>
            <a:rPr lang="en-US" sz="2400" b="0" dirty="0"/>
            <a:t>Cost of Labor</a:t>
          </a:r>
        </a:p>
      </dgm:t>
    </dgm:pt>
    <dgm:pt modelId="{9B065FF1-5E2C-435B-9F62-4FEE6570DE28}" type="parTrans" cxnId="{50BF15B5-5A1F-4BF3-9655-9C80C40328E2}">
      <dgm:prSet/>
      <dgm:spPr/>
      <dgm:t>
        <a:bodyPr/>
        <a:lstStyle/>
        <a:p>
          <a:endParaRPr lang="en-IN"/>
        </a:p>
      </dgm:t>
    </dgm:pt>
    <dgm:pt modelId="{AE9E0DBD-F2D7-42A2-8327-A70DA0265EB2}" type="sibTrans" cxnId="{50BF15B5-5A1F-4BF3-9655-9C80C40328E2}">
      <dgm:prSet/>
      <dgm:spPr/>
      <dgm:t>
        <a:bodyPr/>
        <a:lstStyle/>
        <a:p>
          <a:endParaRPr lang="en-IN"/>
        </a:p>
      </dgm:t>
    </dgm:pt>
    <dgm:pt modelId="{977BD34D-7D42-4551-AC5D-423CB0354148}">
      <dgm:prSet phldrT="[Text]" custT="1"/>
      <dgm:spPr/>
      <dgm:t>
        <a:bodyPr/>
        <a:lstStyle/>
        <a:p>
          <a:r>
            <a:rPr lang="en-US" sz="2400" b="0" dirty="0"/>
            <a:t>Scaling up</a:t>
          </a:r>
        </a:p>
      </dgm:t>
    </dgm:pt>
    <dgm:pt modelId="{6B3AADDF-5EF1-468C-AA2F-063D2D99AC99}" type="parTrans" cxnId="{0842DF09-B370-493E-9378-96DFD158D478}">
      <dgm:prSet/>
      <dgm:spPr/>
      <dgm:t>
        <a:bodyPr/>
        <a:lstStyle/>
        <a:p>
          <a:endParaRPr lang="en-IN"/>
        </a:p>
      </dgm:t>
    </dgm:pt>
    <dgm:pt modelId="{22BA8F37-DF43-450D-A024-B91EC6721B71}" type="sibTrans" cxnId="{0842DF09-B370-493E-9378-96DFD158D478}">
      <dgm:prSet/>
      <dgm:spPr/>
      <dgm:t>
        <a:bodyPr/>
        <a:lstStyle/>
        <a:p>
          <a:endParaRPr lang="en-IN"/>
        </a:p>
      </dgm:t>
    </dgm:pt>
    <dgm:pt modelId="{A94AB23A-A0C2-46DA-A533-F4B335C73EB6}" type="pres">
      <dgm:prSet presAssocID="{5C838FA9-4FA3-4B61-B125-9D58527D5549}" presName="linear" presStyleCnt="0">
        <dgm:presLayoutVars>
          <dgm:animLvl val="lvl"/>
          <dgm:resizeHandles val="exact"/>
        </dgm:presLayoutVars>
      </dgm:prSet>
      <dgm:spPr/>
    </dgm:pt>
    <dgm:pt modelId="{8E67D6B3-110C-4D36-93C9-A1A0F127B1DD}" type="pres">
      <dgm:prSet presAssocID="{37926C09-9129-4503-AAE2-9FB84B8A845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07AC92B-8708-411E-AEDA-532CE356D8D3}" type="pres">
      <dgm:prSet presAssocID="{37926C09-9129-4503-AAE2-9FB84B8A8457}" presName="childText" presStyleLbl="revTx" presStyleIdx="0" presStyleCnt="3">
        <dgm:presLayoutVars>
          <dgm:bulletEnabled val="1"/>
        </dgm:presLayoutVars>
      </dgm:prSet>
      <dgm:spPr/>
    </dgm:pt>
    <dgm:pt modelId="{7CD2BBD6-C786-43C5-B6DF-E1017FAEE846}" type="pres">
      <dgm:prSet presAssocID="{6036D0BF-FF9C-4A18-B8BC-19780F4B61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D7A6F51-2E43-4A70-890B-553B8DAC21C1}" type="pres">
      <dgm:prSet presAssocID="{253C4B87-E392-47F7-B7AF-9675AF0ABDD0}" presName="spacer" presStyleCnt="0"/>
      <dgm:spPr/>
    </dgm:pt>
    <dgm:pt modelId="{6D51D595-A1D1-45A9-A09A-146EF1F459BC}" type="pres">
      <dgm:prSet presAssocID="{538CED98-70AF-4674-98E2-C1FB10CA75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28D2D8-BF69-42B0-A471-7BA44089F5EB}" type="pres">
      <dgm:prSet presAssocID="{538CED98-70AF-4674-98E2-C1FB10CA751A}" presName="childText" presStyleLbl="revTx" presStyleIdx="1" presStyleCnt="3">
        <dgm:presLayoutVars>
          <dgm:bulletEnabled val="1"/>
        </dgm:presLayoutVars>
      </dgm:prSet>
      <dgm:spPr/>
    </dgm:pt>
    <dgm:pt modelId="{61AEC363-E94B-4615-936B-BF915DBE327C}" type="pres">
      <dgm:prSet presAssocID="{8EE056A4-BFC5-4ACF-AA36-C6F2A497AD1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913ECA6-8813-4B79-B96F-6863CB5342FA}" type="pres">
      <dgm:prSet presAssocID="{8EE056A4-BFC5-4ACF-AA36-C6F2A497AD1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842DF09-B370-493E-9378-96DFD158D478}" srcId="{8EE056A4-BFC5-4ACF-AA36-C6F2A497AD14}" destId="{977BD34D-7D42-4551-AC5D-423CB0354148}" srcOrd="0" destOrd="0" parTransId="{6B3AADDF-5EF1-468C-AA2F-063D2D99AC99}" sibTransId="{22BA8F37-DF43-450D-A024-B91EC6721B71}"/>
    <dgm:cxn modelId="{45354416-6CC3-42B9-9724-E85FC28C8E2E}" type="presOf" srcId="{CF1D91DA-A27D-4E6A-A5F2-10B8B9AE1DB4}" destId="{C07AC92B-8708-411E-AEDA-532CE356D8D3}" srcOrd="0" destOrd="1" presId="urn:microsoft.com/office/officeart/2005/8/layout/vList2"/>
    <dgm:cxn modelId="{63EB8423-019B-49A2-8B55-286EE461EC03}" srcId="{5C838FA9-4FA3-4B61-B125-9D58527D5549}" destId="{37926C09-9129-4503-AAE2-9FB84B8A8457}" srcOrd="0" destOrd="0" parTransId="{525B10B3-09D9-4546-9EAD-1D28D49DDE00}" sibTransId="{32BF1A9E-1ADD-426A-B511-4D7C51927E1A}"/>
    <dgm:cxn modelId="{96405434-E56D-4CE3-A83A-73BFB397E6E0}" type="presOf" srcId="{37926C09-9129-4503-AAE2-9FB84B8A8457}" destId="{8E67D6B3-110C-4D36-93C9-A1A0F127B1DD}" srcOrd="0" destOrd="0" presId="urn:microsoft.com/office/officeart/2005/8/layout/vList2"/>
    <dgm:cxn modelId="{6BDD2C3F-C6E4-4156-B71C-16AE627A124E}" srcId="{538CED98-70AF-4674-98E2-C1FB10CA751A}" destId="{0F319F11-41E0-4AE7-AE57-700AF8B46D7E}" srcOrd="1" destOrd="0" parTransId="{EC62A72B-2A15-405E-A8FF-D38EA4FAA760}" sibTransId="{DA0B9A31-0858-47E7-9C78-4BF13D97F1CA}"/>
    <dgm:cxn modelId="{136A3447-0B56-4836-9369-BF809190B566}" type="presOf" srcId="{181645A9-5702-4AF3-BA43-921C02A22B5F}" destId="{C07AC92B-8708-411E-AEDA-532CE356D8D3}" srcOrd="0" destOrd="2" presId="urn:microsoft.com/office/officeart/2005/8/layout/vList2"/>
    <dgm:cxn modelId="{A8BCEC67-51C8-446A-8235-8B44EB1FBE67}" type="presOf" srcId="{2711D291-AE10-458B-8913-BF3A976F09BC}" destId="{0628D2D8-BF69-42B0-A471-7BA44089F5EB}" srcOrd="0" destOrd="0" presId="urn:microsoft.com/office/officeart/2005/8/layout/vList2"/>
    <dgm:cxn modelId="{7C02CD49-D87D-456E-B054-F6540E4B5DE5}" srcId="{37926C09-9129-4503-AAE2-9FB84B8A8457}" destId="{CF1D91DA-A27D-4E6A-A5F2-10B8B9AE1DB4}" srcOrd="1" destOrd="0" parTransId="{BEFA869A-EC3A-4E4F-8E0E-542436EFF0FA}" sibTransId="{02B641FE-8EB7-4E5E-9C1F-4EDCE7B9B089}"/>
    <dgm:cxn modelId="{0B87BE6A-63EE-48BA-B369-A29777869DBF}" type="presOf" srcId="{6036D0BF-FF9C-4A18-B8BC-19780F4B6116}" destId="{7CD2BBD6-C786-43C5-B6DF-E1017FAEE846}" srcOrd="0" destOrd="0" presId="urn:microsoft.com/office/officeart/2005/8/layout/vList2"/>
    <dgm:cxn modelId="{9910614B-0A97-4196-98D3-287803553849}" srcId="{37926C09-9129-4503-AAE2-9FB84B8A8457}" destId="{C649F171-EA6B-4602-8875-35AE61556F64}" srcOrd="4" destOrd="0" parTransId="{B9ECCF8B-A759-486A-86FF-11734734278B}" sibTransId="{A27FE8CE-BE50-4D97-ABD8-EDAF6D000CE5}"/>
    <dgm:cxn modelId="{85C6DA4F-11FA-4BD9-833A-F9231EE2B185}" srcId="{37926C09-9129-4503-AAE2-9FB84B8A8457}" destId="{181645A9-5702-4AF3-BA43-921C02A22B5F}" srcOrd="2" destOrd="0" parTransId="{0C798F5C-ED59-4F7A-9BCD-3BC3FD9652CE}" sibTransId="{376755C6-950B-4787-B055-FB7C748DA4FE}"/>
    <dgm:cxn modelId="{91AEE77E-4E9A-4170-BB7E-B861093621A6}" type="presOf" srcId="{5C838FA9-4FA3-4B61-B125-9D58527D5549}" destId="{A94AB23A-A0C2-46DA-A533-F4B335C73EB6}" srcOrd="0" destOrd="0" presId="urn:microsoft.com/office/officeart/2005/8/layout/vList2"/>
    <dgm:cxn modelId="{C8601C80-9632-4618-A246-C90E748E54C4}" type="presOf" srcId="{8EE056A4-BFC5-4ACF-AA36-C6F2A497AD14}" destId="{61AEC363-E94B-4615-936B-BF915DBE327C}" srcOrd="0" destOrd="0" presId="urn:microsoft.com/office/officeart/2005/8/layout/vList2"/>
    <dgm:cxn modelId="{8F351AA3-5110-4129-809A-B2D1F6C3F319}" type="presOf" srcId="{977BD34D-7D42-4551-AC5D-423CB0354148}" destId="{6913ECA6-8813-4B79-B96F-6863CB5342FA}" srcOrd="0" destOrd="0" presId="urn:microsoft.com/office/officeart/2005/8/layout/vList2"/>
    <dgm:cxn modelId="{B8F749AA-5A94-4CBA-8309-76BAAF058B28}" srcId="{538CED98-70AF-4674-98E2-C1FB10CA751A}" destId="{2711D291-AE10-458B-8913-BF3A976F09BC}" srcOrd="0" destOrd="0" parTransId="{1E44F7F3-CF4D-4973-AB9E-020743AC3A05}" sibTransId="{6827D6C5-A9F3-49F6-8A29-47F5D7D2565E}"/>
    <dgm:cxn modelId="{AF37E1B2-1B1F-46A4-A84E-4CCACF9E0043}" type="presOf" srcId="{0F319F11-41E0-4AE7-AE57-700AF8B46D7E}" destId="{0628D2D8-BF69-42B0-A471-7BA44089F5EB}" srcOrd="0" destOrd="1" presId="urn:microsoft.com/office/officeart/2005/8/layout/vList2"/>
    <dgm:cxn modelId="{50BF15B5-5A1F-4BF3-9655-9C80C40328E2}" srcId="{5C838FA9-4FA3-4B61-B125-9D58527D5549}" destId="{8EE056A4-BFC5-4ACF-AA36-C6F2A497AD14}" srcOrd="3" destOrd="0" parTransId="{9B065FF1-5E2C-435B-9F62-4FEE6570DE28}" sibTransId="{AE9E0DBD-F2D7-42A2-8327-A70DA0265EB2}"/>
    <dgm:cxn modelId="{040AD5B9-CF9A-43F9-9916-83E5E637FD84}" srcId="{37926C09-9129-4503-AAE2-9FB84B8A8457}" destId="{175BC634-2447-4B9D-97BF-1B41733C05CE}" srcOrd="3" destOrd="0" parTransId="{0DA3C575-47A3-4A35-87DF-4597DF3F0620}" sibTransId="{1B826B61-526B-48FC-958B-2BA520E91FF3}"/>
    <dgm:cxn modelId="{C4540DBD-E029-40B7-AEE2-1A0B22406A9D}" srcId="{5C838FA9-4FA3-4B61-B125-9D58527D5549}" destId="{6036D0BF-FF9C-4A18-B8BC-19780F4B6116}" srcOrd="1" destOrd="0" parTransId="{C1590811-72D3-43E7-A1DC-A82DD46D64D8}" sibTransId="{253C4B87-E392-47F7-B7AF-9675AF0ABDD0}"/>
    <dgm:cxn modelId="{487D81CA-EACF-4E49-B863-C962EAE8A8E9}" type="presOf" srcId="{C649F171-EA6B-4602-8875-35AE61556F64}" destId="{C07AC92B-8708-411E-AEDA-532CE356D8D3}" srcOrd="0" destOrd="4" presId="urn:microsoft.com/office/officeart/2005/8/layout/vList2"/>
    <dgm:cxn modelId="{7B54E1D2-6F6A-4CED-B91B-74B625DD97DD}" type="presOf" srcId="{D7F3BA8B-A768-4B0B-9562-F32220596000}" destId="{C07AC92B-8708-411E-AEDA-532CE356D8D3}" srcOrd="0" destOrd="0" presId="urn:microsoft.com/office/officeart/2005/8/layout/vList2"/>
    <dgm:cxn modelId="{418CD7D4-9E09-4E0B-9371-7A5F67A7AE39}" type="presOf" srcId="{538CED98-70AF-4674-98E2-C1FB10CA751A}" destId="{6D51D595-A1D1-45A9-A09A-146EF1F459BC}" srcOrd="0" destOrd="0" presId="urn:microsoft.com/office/officeart/2005/8/layout/vList2"/>
    <dgm:cxn modelId="{54BC57D9-366A-4D3D-AF7C-F83AA2B68B42}" srcId="{37926C09-9129-4503-AAE2-9FB84B8A8457}" destId="{D7F3BA8B-A768-4B0B-9562-F32220596000}" srcOrd="0" destOrd="0" parTransId="{4133EE7F-5BF3-4228-A7DD-469534AC0DF7}" sibTransId="{D095DE68-B0F9-48A1-915C-B9AE4299C0C2}"/>
    <dgm:cxn modelId="{4579CDD9-F7F8-4AF7-883A-75C12DCF0FE6}" type="presOf" srcId="{175BC634-2447-4B9D-97BF-1B41733C05CE}" destId="{C07AC92B-8708-411E-AEDA-532CE356D8D3}" srcOrd="0" destOrd="3" presId="urn:microsoft.com/office/officeart/2005/8/layout/vList2"/>
    <dgm:cxn modelId="{A45C2AE0-857F-4A5E-AAAD-7CC83903E8E1}" srcId="{5C838FA9-4FA3-4B61-B125-9D58527D5549}" destId="{538CED98-70AF-4674-98E2-C1FB10CA751A}" srcOrd="2" destOrd="0" parTransId="{F1313A60-0E11-4B99-B715-434723492F2D}" sibTransId="{C960B66A-3BA4-4983-A1E5-50AA6EBF1633}"/>
    <dgm:cxn modelId="{A1F1A376-D362-4420-B008-4BA7F58FAF2F}" type="presParOf" srcId="{A94AB23A-A0C2-46DA-A533-F4B335C73EB6}" destId="{8E67D6B3-110C-4D36-93C9-A1A0F127B1DD}" srcOrd="0" destOrd="0" presId="urn:microsoft.com/office/officeart/2005/8/layout/vList2"/>
    <dgm:cxn modelId="{CD09C9DC-FEFD-409E-95F2-E4D42AA3C83F}" type="presParOf" srcId="{A94AB23A-A0C2-46DA-A533-F4B335C73EB6}" destId="{C07AC92B-8708-411E-AEDA-532CE356D8D3}" srcOrd="1" destOrd="0" presId="urn:microsoft.com/office/officeart/2005/8/layout/vList2"/>
    <dgm:cxn modelId="{10CC35FF-49FA-489B-9DD9-3D7182DBF917}" type="presParOf" srcId="{A94AB23A-A0C2-46DA-A533-F4B335C73EB6}" destId="{7CD2BBD6-C786-43C5-B6DF-E1017FAEE846}" srcOrd="2" destOrd="0" presId="urn:microsoft.com/office/officeart/2005/8/layout/vList2"/>
    <dgm:cxn modelId="{B45F7332-1A1F-4002-8461-F35D00474DA2}" type="presParOf" srcId="{A94AB23A-A0C2-46DA-A533-F4B335C73EB6}" destId="{1D7A6F51-2E43-4A70-890B-553B8DAC21C1}" srcOrd="3" destOrd="0" presId="urn:microsoft.com/office/officeart/2005/8/layout/vList2"/>
    <dgm:cxn modelId="{65EDEE70-4AE0-4DF5-B077-E33923600888}" type="presParOf" srcId="{A94AB23A-A0C2-46DA-A533-F4B335C73EB6}" destId="{6D51D595-A1D1-45A9-A09A-146EF1F459BC}" srcOrd="4" destOrd="0" presId="urn:microsoft.com/office/officeart/2005/8/layout/vList2"/>
    <dgm:cxn modelId="{AB16C710-9213-4916-975C-6E49D42B93B5}" type="presParOf" srcId="{A94AB23A-A0C2-46DA-A533-F4B335C73EB6}" destId="{0628D2D8-BF69-42B0-A471-7BA44089F5EB}" srcOrd="5" destOrd="0" presId="urn:microsoft.com/office/officeart/2005/8/layout/vList2"/>
    <dgm:cxn modelId="{03CA31CA-2F7A-4677-B3E4-7F7628B87D8E}" type="presParOf" srcId="{A94AB23A-A0C2-46DA-A533-F4B335C73EB6}" destId="{61AEC363-E94B-4615-936B-BF915DBE327C}" srcOrd="6" destOrd="0" presId="urn:microsoft.com/office/officeart/2005/8/layout/vList2"/>
    <dgm:cxn modelId="{F1D14D83-DEE2-490C-BB65-93C34D3FDB16}" type="presParOf" srcId="{A94AB23A-A0C2-46DA-A533-F4B335C73EB6}" destId="{6913ECA6-8813-4B79-B96F-6863CB5342F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A1357C-EB53-48A1-A4A0-0D88EE59F16A}" type="doc">
      <dgm:prSet loTypeId="urn:microsoft.com/office/officeart/2005/8/layout/equation1" loCatId="process" qsTypeId="urn:microsoft.com/office/officeart/2005/8/quickstyle/3d2" qsCatId="3D" csTypeId="urn:microsoft.com/office/officeart/2005/8/colors/colorful4" csCatId="colorful" phldr="1"/>
      <dgm:spPr/>
    </dgm:pt>
    <dgm:pt modelId="{17DA81C0-AB86-47B6-8E3F-87FF86B4296A}">
      <dgm:prSet phldrT="[Text]"/>
      <dgm:spPr/>
      <dgm:t>
        <a:bodyPr/>
        <a:lstStyle/>
        <a:p>
          <a:r>
            <a:rPr lang="en-US" dirty="0"/>
            <a:t>Subscription</a:t>
          </a:r>
          <a:endParaRPr lang="en-IN" dirty="0"/>
        </a:p>
      </dgm:t>
    </dgm:pt>
    <dgm:pt modelId="{214B63C0-3C83-4A90-B212-C5C1D59CA2EC}" type="parTrans" cxnId="{14AF84FC-78E5-4E6B-ACB6-2DB33D3E903D}">
      <dgm:prSet/>
      <dgm:spPr/>
      <dgm:t>
        <a:bodyPr/>
        <a:lstStyle/>
        <a:p>
          <a:endParaRPr lang="en-IN"/>
        </a:p>
      </dgm:t>
    </dgm:pt>
    <dgm:pt modelId="{599BAD18-7482-4645-80B8-A6AFB129450D}" type="sibTrans" cxnId="{14AF84FC-78E5-4E6B-ACB6-2DB33D3E903D}">
      <dgm:prSet/>
      <dgm:spPr/>
      <dgm:t>
        <a:bodyPr/>
        <a:lstStyle/>
        <a:p>
          <a:endParaRPr lang="en-IN"/>
        </a:p>
      </dgm:t>
    </dgm:pt>
    <dgm:pt modelId="{35104AC3-279E-4845-A1B7-D6407C45DB87}">
      <dgm:prSet phldrT="[Text]"/>
      <dgm:spPr/>
      <dgm:t>
        <a:bodyPr/>
        <a:lstStyle/>
        <a:p>
          <a:r>
            <a:rPr lang="en-US" dirty="0"/>
            <a:t>Usage-based pricing</a:t>
          </a:r>
          <a:endParaRPr lang="en-IN" dirty="0"/>
        </a:p>
      </dgm:t>
    </dgm:pt>
    <dgm:pt modelId="{A5EE9E8E-BF3A-47CC-A840-7E4201D70C81}" type="parTrans" cxnId="{602AE9C9-1B15-4158-B514-AB3023FF9125}">
      <dgm:prSet/>
      <dgm:spPr/>
      <dgm:t>
        <a:bodyPr/>
        <a:lstStyle/>
        <a:p>
          <a:endParaRPr lang="en-IN"/>
        </a:p>
      </dgm:t>
    </dgm:pt>
    <dgm:pt modelId="{8E1F8CA4-CF34-4043-BD60-6FD648607063}" type="sibTrans" cxnId="{602AE9C9-1B15-4158-B514-AB3023FF9125}">
      <dgm:prSet/>
      <dgm:spPr/>
      <dgm:t>
        <a:bodyPr/>
        <a:lstStyle/>
        <a:p>
          <a:endParaRPr lang="en-IN"/>
        </a:p>
      </dgm:t>
    </dgm:pt>
    <dgm:pt modelId="{C4C28F85-9CA7-4FBC-A77B-29CD65549FBD}">
      <dgm:prSet phldrT="[Text]"/>
      <dgm:spPr/>
      <dgm:t>
        <a:bodyPr/>
        <a:lstStyle/>
        <a:p>
          <a:r>
            <a:rPr lang="en-US" dirty="0"/>
            <a:t>Revenue from product</a:t>
          </a:r>
          <a:endParaRPr lang="en-IN" dirty="0"/>
        </a:p>
      </dgm:t>
    </dgm:pt>
    <dgm:pt modelId="{8A85209D-8BB0-4BF9-9C29-8C752D011520}" type="parTrans" cxnId="{B645B40D-665D-4977-A40B-0A66AF393955}">
      <dgm:prSet/>
      <dgm:spPr/>
      <dgm:t>
        <a:bodyPr/>
        <a:lstStyle/>
        <a:p>
          <a:endParaRPr lang="en-IN"/>
        </a:p>
      </dgm:t>
    </dgm:pt>
    <dgm:pt modelId="{F6BDC63F-5F92-4B3E-A9F8-F16C085067A1}" type="sibTrans" cxnId="{B645B40D-665D-4977-A40B-0A66AF393955}">
      <dgm:prSet/>
      <dgm:spPr/>
      <dgm:t>
        <a:bodyPr/>
        <a:lstStyle/>
        <a:p>
          <a:endParaRPr lang="en-IN"/>
        </a:p>
      </dgm:t>
    </dgm:pt>
    <dgm:pt modelId="{EB2A71E4-A81E-44C3-BBB4-3746CF5DA4E3}">
      <dgm:prSet phldrT="[Text]"/>
      <dgm:spPr/>
      <dgm:t>
        <a:bodyPr/>
        <a:lstStyle/>
        <a:p>
          <a:r>
            <a:rPr lang="en-US" dirty="0"/>
            <a:t>In App product purchases</a:t>
          </a:r>
          <a:endParaRPr lang="en-IN" dirty="0"/>
        </a:p>
      </dgm:t>
    </dgm:pt>
    <dgm:pt modelId="{DF057649-642F-4708-99E8-0EF2505A11FD}" type="parTrans" cxnId="{98909EBA-A723-466E-8AA8-2D2596CACCFA}">
      <dgm:prSet/>
      <dgm:spPr/>
      <dgm:t>
        <a:bodyPr/>
        <a:lstStyle/>
        <a:p>
          <a:endParaRPr lang="en-IN"/>
        </a:p>
      </dgm:t>
    </dgm:pt>
    <dgm:pt modelId="{391F5EF7-C0ED-4786-A010-FC04CA0FAA4C}" type="sibTrans" cxnId="{98909EBA-A723-466E-8AA8-2D2596CACCFA}">
      <dgm:prSet/>
      <dgm:spPr/>
      <dgm:t>
        <a:bodyPr/>
        <a:lstStyle/>
        <a:p>
          <a:endParaRPr lang="en-IN"/>
        </a:p>
      </dgm:t>
    </dgm:pt>
    <dgm:pt modelId="{30978AF3-0348-454A-B7E8-8906DBE4EE9C}" type="pres">
      <dgm:prSet presAssocID="{0CA1357C-EB53-48A1-A4A0-0D88EE59F16A}" presName="linearFlow" presStyleCnt="0">
        <dgm:presLayoutVars>
          <dgm:dir/>
          <dgm:resizeHandles val="exact"/>
        </dgm:presLayoutVars>
      </dgm:prSet>
      <dgm:spPr/>
    </dgm:pt>
    <dgm:pt modelId="{DDFA67D1-08F3-4C49-8F99-1BA433B5FBE5}" type="pres">
      <dgm:prSet presAssocID="{17DA81C0-AB86-47B6-8E3F-87FF86B4296A}" presName="node" presStyleLbl="node1" presStyleIdx="0" presStyleCnt="4">
        <dgm:presLayoutVars>
          <dgm:bulletEnabled val="1"/>
        </dgm:presLayoutVars>
      </dgm:prSet>
      <dgm:spPr/>
    </dgm:pt>
    <dgm:pt modelId="{25C301FF-F01E-4424-8049-03E7050E031F}" type="pres">
      <dgm:prSet presAssocID="{599BAD18-7482-4645-80B8-A6AFB129450D}" presName="spacerL" presStyleCnt="0"/>
      <dgm:spPr/>
    </dgm:pt>
    <dgm:pt modelId="{DE07D9C3-AA28-45B1-BF60-46BC2BAB96EE}" type="pres">
      <dgm:prSet presAssocID="{599BAD18-7482-4645-80B8-A6AFB129450D}" presName="sibTrans" presStyleLbl="sibTrans2D1" presStyleIdx="0" presStyleCnt="3"/>
      <dgm:spPr/>
    </dgm:pt>
    <dgm:pt modelId="{D89FF695-8497-4130-83FC-80DBC77F4E1B}" type="pres">
      <dgm:prSet presAssocID="{599BAD18-7482-4645-80B8-A6AFB129450D}" presName="spacerR" presStyleCnt="0"/>
      <dgm:spPr/>
    </dgm:pt>
    <dgm:pt modelId="{B7235C0E-C026-453E-8E11-FB9C7C21730D}" type="pres">
      <dgm:prSet presAssocID="{35104AC3-279E-4845-A1B7-D6407C45DB87}" presName="node" presStyleLbl="node1" presStyleIdx="1" presStyleCnt="4">
        <dgm:presLayoutVars>
          <dgm:bulletEnabled val="1"/>
        </dgm:presLayoutVars>
      </dgm:prSet>
      <dgm:spPr/>
    </dgm:pt>
    <dgm:pt modelId="{DB4A0C0F-DF7D-465A-9610-9F2CE308BB91}" type="pres">
      <dgm:prSet presAssocID="{8E1F8CA4-CF34-4043-BD60-6FD648607063}" presName="spacerL" presStyleCnt="0"/>
      <dgm:spPr/>
    </dgm:pt>
    <dgm:pt modelId="{09632417-36A3-4275-AB2F-ADC0B885F295}" type="pres">
      <dgm:prSet presAssocID="{8E1F8CA4-CF34-4043-BD60-6FD648607063}" presName="sibTrans" presStyleLbl="sibTrans2D1" presStyleIdx="1" presStyleCnt="3"/>
      <dgm:spPr/>
    </dgm:pt>
    <dgm:pt modelId="{D5C6A5E3-27ED-4DEE-AFCD-B932E3AD9613}" type="pres">
      <dgm:prSet presAssocID="{8E1F8CA4-CF34-4043-BD60-6FD648607063}" presName="spacerR" presStyleCnt="0"/>
      <dgm:spPr/>
    </dgm:pt>
    <dgm:pt modelId="{97AF6400-E7BA-47B0-98AA-BDB2F5D1694B}" type="pres">
      <dgm:prSet presAssocID="{EB2A71E4-A81E-44C3-BBB4-3746CF5DA4E3}" presName="node" presStyleLbl="node1" presStyleIdx="2" presStyleCnt="4">
        <dgm:presLayoutVars>
          <dgm:bulletEnabled val="1"/>
        </dgm:presLayoutVars>
      </dgm:prSet>
      <dgm:spPr/>
    </dgm:pt>
    <dgm:pt modelId="{9A802675-4843-4191-B325-A31A0546B666}" type="pres">
      <dgm:prSet presAssocID="{391F5EF7-C0ED-4786-A010-FC04CA0FAA4C}" presName="spacerL" presStyleCnt="0"/>
      <dgm:spPr/>
    </dgm:pt>
    <dgm:pt modelId="{E469341F-46BD-48A9-806E-C47F0CAC594F}" type="pres">
      <dgm:prSet presAssocID="{391F5EF7-C0ED-4786-A010-FC04CA0FAA4C}" presName="sibTrans" presStyleLbl="sibTrans2D1" presStyleIdx="2" presStyleCnt="3"/>
      <dgm:spPr/>
    </dgm:pt>
    <dgm:pt modelId="{B8AE0107-ED3D-4C65-A9C9-4204248E5A2C}" type="pres">
      <dgm:prSet presAssocID="{391F5EF7-C0ED-4786-A010-FC04CA0FAA4C}" presName="spacerR" presStyleCnt="0"/>
      <dgm:spPr/>
    </dgm:pt>
    <dgm:pt modelId="{1FCA6BCD-A168-471F-B854-54310D101041}" type="pres">
      <dgm:prSet presAssocID="{C4C28F85-9CA7-4FBC-A77B-29CD65549FBD}" presName="node" presStyleLbl="node1" presStyleIdx="3" presStyleCnt="4">
        <dgm:presLayoutVars>
          <dgm:bulletEnabled val="1"/>
        </dgm:presLayoutVars>
      </dgm:prSet>
      <dgm:spPr/>
    </dgm:pt>
  </dgm:ptLst>
  <dgm:cxnLst>
    <dgm:cxn modelId="{7B20D706-17A8-4FF8-963B-4A37478F6A43}" type="presOf" srcId="{8E1F8CA4-CF34-4043-BD60-6FD648607063}" destId="{09632417-36A3-4275-AB2F-ADC0B885F295}" srcOrd="0" destOrd="0" presId="urn:microsoft.com/office/officeart/2005/8/layout/equation1"/>
    <dgm:cxn modelId="{B645B40D-665D-4977-A40B-0A66AF393955}" srcId="{0CA1357C-EB53-48A1-A4A0-0D88EE59F16A}" destId="{C4C28F85-9CA7-4FBC-A77B-29CD65549FBD}" srcOrd="3" destOrd="0" parTransId="{8A85209D-8BB0-4BF9-9C29-8C752D011520}" sibTransId="{F6BDC63F-5F92-4B3E-A9F8-F16C085067A1}"/>
    <dgm:cxn modelId="{F70B4115-7551-471E-A747-940BA7EC50FD}" type="presOf" srcId="{35104AC3-279E-4845-A1B7-D6407C45DB87}" destId="{B7235C0E-C026-453E-8E11-FB9C7C21730D}" srcOrd="0" destOrd="0" presId="urn:microsoft.com/office/officeart/2005/8/layout/equation1"/>
    <dgm:cxn modelId="{7D86C860-053B-4BFF-9769-7F4D566EDAFD}" type="presOf" srcId="{17DA81C0-AB86-47B6-8E3F-87FF86B4296A}" destId="{DDFA67D1-08F3-4C49-8F99-1BA433B5FBE5}" srcOrd="0" destOrd="0" presId="urn:microsoft.com/office/officeart/2005/8/layout/equation1"/>
    <dgm:cxn modelId="{B22F7B66-931E-41F8-9972-3E79168C8A33}" type="presOf" srcId="{599BAD18-7482-4645-80B8-A6AFB129450D}" destId="{DE07D9C3-AA28-45B1-BF60-46BC2BAB96EE}" srcOrd="0" destOrd="0" presId="urn:microsoft.com/office/officeart/2005/8/layout/equation1"/>
    <dgm:cxn modelId="{389FA94A-3281-4BB7-819C-6F12984EC170}" type="presOf" srcId="{0CA1357C-EB53-48A1-A4A0-0D88EE59F16A}" destId="{30978AF3-0348-454A-B7E8-8906DBE4EE9C}" srcOrd="0" destOrd="0" presId="urn:microsoft.com/office/officeart/2005/8/layout/equation1"/>
    <dgm:cxn modelId="{58DF865A-2AC5-479F-9809-30124E15F965}" type="presOf" srcId="{391F5EF7-C0ED-4786-A010-FC04CA0FAA4C}" destId="{E469341F-46BD-48A9-806E-C47F0CAC594F}" srcOrd="0" destOrd="0" presId="urn:microsoft.com/office/officeart/2005/8/layout/equation1"/>
    <dgm:cxn modelId="{60739A92-AA88-4BFD-B91A-6BA6BDB07966}" type="presOf" srcId="{C4C28F85-9CA7-4FBC-A77B-29CD65549FBD}" destId="{1FCA6BCD-A168-471F-B854-54310D101041}" srcOrd="0" destOrd="0" presId="urn:microsoft.com/office/officeart/2005/8/layout/equation1"/>
    <dgm:cxn modelId="{98909EBA-A723-466E-8AA8-2D2596CACCFA}" srcId="{0CA1357C-EB53-48A1-A4A0-0D88EE59F16A}" destId="{EB2A71E4-A81E-44C3-BBB4-3746CF5DA4E3}" srcOrd="2" destOrd="0" parTransId="{DF057649-642F-4708-99E8-0EF2505A11FD}" sibTransId="{391F5EF7-C0ED-4786-A010-FC04CA0FAA4C}"/>
    <dgm:cxn modelId="{33CE0EC8-6FD4-4DB6-9193-E9FDAF8283BF}" type="presOf" srcId="{EB2A71E4-A81E-44C3-BBB4-3746CF5DA4E3}" destId="{97AF6400-E7BA-47B0-98AA-BDB2F5D1694B}" srcOrd="0" destOrd="0" presId="urn:microsoft.com/office/officeart/2005/8/layout/equation1"/>
    <dgm:cxn modelId="{602AE9C9-1B15-4158-B514-AB3023FF9125}" srcId="{0CA1357C-EB53-48A1-A4A0-0D88EE59F16A}" destId="{35104AC3-279E-4845-A1B7-D6407C45DB87}" srcOrd="1" destOrd="0" parTransId="{A5EE9E8E-BF3A-47CC-A840-7E4201D70C81}" sibTransId="{8E1F8CA4-CF34-4043-BD60-6FD648607063}"/>
    <dgm:cxn modelId="{14AF84FC-78E5-4E6B-ACB6-2DB33D3E903D}" srcId="{0CA1357C-EB53-48A1-A4A0-0D88EE59F16A}" destId="{17DA81C0-AB86-47B6-8E3F-87FF86B4296A}" srcOrd="0" destOrd="0" parTransId="{214B63C0-3C83-4A90-B212-C5C1D59CA2EC}" sibTransId="{599BAD18-7482-4645-80B8-A6AFB129450D}"/>
    <dgm:cxn modelId="{AE07F0B1-5BBC-452E-BA2E-94812C40DD23}" type="presParOf" srcId="{30978AF3-0348-454A-B7E8-8906DBE4EE9C}" destId="{DDFA67D1-08F3-4C49-8F99-1BA433B5FBE5}" srcOrd="0" destOrd="0" presId="urn:microsoft.com/office/officeart/2005/8/layout/equation1"/>
    <dgm:cxn modelId="{FEB3E9A7-A19D-4F71-9381-EFFDFC2651C9}" type="presParOf" srcId="{30978AF3-0348-454A-B7E8-8906DBE4EE9C}" destId="{25C301FF-F01E-4424-8049-03E7050E031F}" srcOrd="1" destOrd="0" presId="urn:microsoft.com/office/officeart/2005/8/layout/equation1"/>
    <dgm:cxn modelId="{8C437636-9513-4364-ABDB-BA8D5678BD9A}" type="presParOf" srcId="{30978AF3-0348-454A-B7E8-8906DBE4EE9C}" destId="{DE07D9C3-AA28-45B1-BF60-46BC2BAB96EE}" srcOrd="2" destOrd="0" presId="urn:microsoft.com/office/officeart/2005/8/layout/equation1"/>
    <dgm:cxn modelId="{9E9D5FD9-4B52-4191-B560-E024A347C119}" type="presParOf" srcId="{30978AF3-0348-454A-B7E8-8906DBE4EE9C}" destId="{D89FF695-8497-4130-83FC-80DBC77F4E1B}" srcOrd="3" destOrd="0" presId="urn:microsoft.com/office/officeart/2005/8/layout/equation1"/>
    <dgm:cxn modelId="{1EFF0DD2-0BAC-4E8B-B9F1-A0F0B65EE6EE}" type="presParOf" srcId="{30978AF3-0348-454A-B7E8-8906DBE4EE9C}" destId="{B7235C0E-C026-453E-8E11-FB9C7C21730D}" srcOrd="4" destOrd="0" presId="urn:microsoft.com/office/officeart/2005/8/layout/equation1"/>
    <dgm:cxn modelId="{7161FE0E-3911-4754-A81A-49F267A3727F}" type="presParOf" srcId="{30978AF3-0348-454A-B7E8-8906DBE4EE9C}" destId="{DB4A0C0F-DF7D-465A-9610-9F2CE308BB91}" srcOrd="5" destOrd="0" presId="urn:microsoft.com/office/officeart/2005/8/layout/equation1"/>
    <dgm:cxn modelId="{D01AFB1D-EE08-411A-85BE-C1F82F16CBC0}" type="presParOf" srcId="{30978AF3-0348-454A-B7E8-8906DBE4EE9C}" destId="{09632417-36A3-4275-AB2F-ADC0B885F295}" srcOrd="6" destOrd="0" presId="urn:microsoft.com/office/officeart/2005/8/layout/equation1"/>
    <dgm:cxn modelId="{80953455-E0F4-4539-9B50-DA2D24F208A3}" type="presParOf" srcId="{30978AF3-0348-454A-B7E8-8906DBE4EE9C}" destId="{D5C6A5E3-27ED-4DEE-AFCD-B932E3AD9613}" srcOrd="7" destOrd="0" presId="urn:microsoft.com/office/officeart/2005/8/layout/equation1"/>
    <dgm:cxn modelId="{53DF0EBA-FEA8-4E02-8FD9-EDE5B48B451F}" type="presParOf" srcId="{30978AF3-0348-454A-B7E8-8906DBE4EE9C}" destId="{97AF6400-E7BA-47B0-98AA-BDB2F5D1694B}" srcOrd="8" destOrd="0" presId="urn:microsoft.com/office/officeart/2005/8/layout/equation1"/>
    <dgm:cxn modelId="{99226F78-97A9-4BAC-AE77-C9CF03F8A82D}" type="presParOf" srcId="{30978AF3-0348-454A-B7E8-8906DBE4EE9C}" destId="{9A802675-4843-4191-B325-A31A0546B666}" srcOrd="9" destOrd="0" presId="urn:microsoft.com/office/officeart/2005/8/layout/equation1"/>
    <dgm:cxn modelId="{7143F243-B962-401B-9FFE-577AB2B3ECAB}" type="presParOf" srcId="{30978AF3-0348-454A-B7E8-8906DBE4EE9C}" destId="{E469341F-46BD-48A9-806E-C47F0CAC594F}" srcOrd="10" destOrd="0" presId="urn:microsoft.com/office/officeart/2005/8/layout/equation1"/>
    <dgm:cxn modelId="{96DB09D5-5A56-46D4-8FF7-2740A7CD287D}" type="presParOf" srcId="{30978AF3-0348-454A-B7E8-8906DBE4EE9C}" destId="{B8AE0107-ED3D-4C65-A9C9-4204248E5A2C}" srcOrd="11" destOrd="0" presId="urn:microsoft.com/office/officeart/2005/8/layout/equation1"/>
    <dgm:cxn modelId="{A9F69974-0AEE-48FF-969B-EF7F451EC3B5}" type="presParOf" srcId="{30978AF3-0348-454A-B7E8-8906DBE4EE9C}" destId="{1FCA6BCD-A168-471F-B854-54310D10104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48368-2F4D-446D-B459-780A8382A4E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86F753D-F653-4031-A15A-21D28B5C13AF}">
      <dgm:prSet phldrT="[Text]"/>
      <dgm:spPr/>
      <dgm:t>
        <a:bodyPr/>
        <a:lstStyle/>
        <a:p>
          <a:r>
            <a:rPr lang="en-US" dirty="0"/>
            <a:t>Low-Cost Entry Pricing Model and automatic Platform Scaling as your grow</a:t>
          </a:r>
        </a:p>
      </dgm:t>
    </dgm:pt>
    <dgm:pt modelId="{C3163E79-5552-4D71-9FFA-213EBD6C6178}" type="parTrans" cxnId="{608A447D-FBBF-4C24-8DA2-193FCC75D381}">
      <dgm:prSet/>
      <dgm:spPr/>
      <dgm:t>
        <a:bodyPr/>
        <a:lstStyle/>
        <a:p>
          <a:endParaRPr lang="en-US"/>
        </a:p>
      </dgm:t>
    </dgm:pt>
    <dgm:pt modelId="{68A0A6B5-C223-488A-A299-CFD5EEC46865}" type="sibTrans" cxnId="{608A447D-FBBF-4C24-8DA2-193FCC75D381}">
      <dgm:prSet/>
      <dgm:spPr/>
      <dgm:t>
        <a:bodyPr/>
        <a:lstStyle/>
        <a:p>
          <a:endParaRPr lang="en-US"/>
        </a:p>
      </dgm:t>
    </dgm:pt>
    <dgm:pt modelId="{1A98AC80-C6D9-4A6F-B9BF-EF4C45099C6A}">
      <dgm:prSet phldrT="[Text]"/>
      <dgm:spPr/>
      <dgm:t>
        <a:bodyPr/>
        <a:lstStyle/>
        <a:p>
          <a:r>
            <a:rPr lang="en-US" dirty="0"/>
            <a:t>ZERO capex and choose Products based on Need</a:t>
          </a:r>
        </a:p>
      </dgm:t>
    </dgm:pt>
    <dgm:pt modelId="{B3D0063F-957D-40A3-9A8B-A1BA160156AF}" type="parTrans" cxnId="{D8FC7F89-DFD8-4805-B820-9428EE27CF6C}">
      <dgm:prSet/>
      <dgm:spPr/>
      <dgm:t>
        <a:bodyPr/>
        <a:lstStyle/>
        <a:p>
          <a:endParaRPr lang="en-US"/>
        </a:p>
      </dgm:t>
    </dgm:pt>
    <dgm:pt modelId="{50195A75-BD9D-4D96-9ADE-397A7D39EFB5}" type="sibTrans" cxnId="{D8FC7F89-DFD8-4805-B820-9428EE27CF6C}">
      <dgm:prSet/>
      <dgm:spPr/>
      <dgm:t>
        <a:bodyPr/>
        <a:lstStyle/>
        <a:p>
          <a:endParaRPr lang="en-US"/>
        </a:p>
      </dgm:t>
    </dgm:pt>
    <dgm:pt modelId="{675E5532-98EB-442B-84EA-ED3C3E10C0CB}">
      <dgm:prSet phldrT="[Text]"/>
      <dgm:spPr/>
      <dgm:t>
        <a:bodyPr/>
        <a:lstStyle/>
        <a:p>
          <a:r>
            <a:rPr lang="en-US" dirty="0"/>
            <a:t>Integrated Dashboard/Virtual Assistant</a:t>
          </a:r>
        </a:p>
      </dgm:t>
    </dgm:pt>
    <dgm:pt modelId="{7DD902CB-C034-4966-92F7-ADBFAAABDFBB}" type="parTrans" cxnId="{D51E8A89-FFCD-4804-B98F-527C76CE35DC}">
      <dgm:prSet/>
      <dgm:spPr/>
      <dgm:t>
        <a:bodyPr/>
        <a:lstStyle/>
        <a:p>
          <a:endParaRPr lang="en-IN"/>
        </a:p>
      </dgm:t>
    </dgm:pt>
    <dgm:pt modelId="{67B0E96A-BF30-4C9A-BC64-D73753E738FD}" type="sibTrans" cxnId="{D51E8A89-FFCD-4804-B98F-527C76CE35DC}">
      <dgm:prSet/>
      <dgm:spPr/>
      <dgm:t>
        <a:bodyPr/>
        <a:lstStyle/>
        <a:p>
          <a:endParaRPr lang="en-IN"/>
        </a:p>
      </dgm:t>
    </dgm:pt>
    <dgm:pt modelId="{0BAFD22E-E960-45C1-AC06-F5DD0A65B439}">
      <dgm:prSet phldrT="[Text]"/>
      <dgm:spPr/>
      <dgm:t>
        <a:bodyPr/>
        <a:lstStyle/>
        <a:p>
          <a:r>
            <a:rPr lang="en-US" dirty="0"/>
            <a:t>Anywhere/ Any Time/ Any Device/ Any Language</a:t>
          </a:r>
        </a:p>
      </dgm:t>
    </dgm:pt>
    <dgm:pt modelId="{6496775F-90B8-4EDE-AE75-2D04F85DB7E3}" type="parTrans" cxnId="{0A7E671A-A949-4827-98E4-F2D965D4200D}">
      <dgm:prSet/>
      <dgm:spPr/>
      <dgm:t>
        <a:bodyPr/>
        <a:lstStyle/>
        <a:p>
          <a:endParaRPr lang="en-IN"/>
        </a:p>
      </dgm:t>
    </dgm:pt>
    <dgm:pt modelId="{A96ADF92-9DCC-427A-9AA4-786C4E58BFC6}" type="sibTrans" cxnId="{0A7E671A-A949-4827-98E4-F2D965D4200D}">
      <dgm:prSet/>
      <dgm:spPr/>
      <dgm:t>
        <a:bodyPr/>
        <a:lstStyle/>
        <a:p>
          <a:endParaRPr lang="en-IN"/>
        </a:p>
      </dgm:t>
    </dgm:pt>
    <dgm:pt modelId="{ADA91215-0291-455F-8C9C-008E94414765}">
      <dgm:prSet phldrT="[Text]"/>
      <dgm:spPr/>
      <dgm:t>
        <a:bodyPr/>
        <a:lstStyle/>
        <a:p>
          <a:r>
            <a:rPr lang="en-US" dirty="0"/>
            <a:t>Monthly New Product Release with a planned roadmap of </a:t>
          </a:r>
          <a:r>
            <a:rPr lang="en-US"/>
            <a:t>14 products</a:t>
          </a:r>
          <a:endParaRPr lang="en-US" dirty="0"/>
        </a:p>
      </dgm:t>
    </dgm:pt>
    <dgm:pt modelId="{563EA511-467E-435D-9BE0-8F715813863A}" type="parTrans" cxnId="{36F926C5-3109-4938-9DDE-F4B6087280A6}">
      <dgm:prSet/>
      <dgm:spPr/>
      <dgm:t>
        <a:bodyPr/>
        <a:lstStyle/>
        <a:p>
          <a:endParaRPr lang="en-IN"/>
        </a:p>
      </dgm:t>
    </dgm:pt>
    <dgm:pt modelId="{AB0D2F8B-084D-4B0D-AE35-405F499EAB19}" type="sibTrans" cxnId="{36F926C5-3109-4938-9DDE-F4B6087280A6}">
      <dgm:prSet/>
      <dgm:spPr/>
      <dgm:t>
        <a:bodyPr/>
        <a:lstStyle/>
        <a:p>
          <a:endParaRPr lang="en-IN"/>
        </a:p>
      </dgm:t>
    </dgm:pt>
    <dgm:pt modelId="{667F8FF7-EBC2-4DD9-A549-8E335897EB55}" type="pres">
      <dgm:prSet presAssocID="{A9F48368-2F4D-446D-B459-780A8382A4EC}" presName="linear" presStyleCnt="0">
        <dgm:presLayoutVars>
          <dgm:animLvl val="lvl"/>
          <dgm:resizeHandles val="exact"/>
        </dgm:presLayoutVars>
      </dgm:prSet>
      <dgm:spPr/>
    </dgm:pt>
    <dgm:pt modelId="{18BFEE00-6303-4F7B-93C2-F20A72C26178}" type="pres">
      <dgm:prSet presAssocID="{1A98AC80-C6D9-4A6F-B9BF-EF4C45099C6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E04D2F5-DAF7-48DD-9B77-0E4E09F7171E}" type="pres">
      <dgm:prSet presAssocID="{50195A75-BD9D-4D96-9ADE-397A7D39EFB5}" presName="spacer" presStyleCnt="0"/>
      <dgm:spPr/>
    </dgm:pt>
    <dgm:pt modelId="{C3F83F9A-F215-4D34-B9EB-E4D64EEF0209}" type="pres">
      <dgm:prSet presAssocID="{486F753D-F653-4031-A15A-21D28B5C13A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773F9D-EC94-4893-9424-420FAF532304}" type="pres">
      <dgm:prSet presAssocID="{68A0A6B5-C223-488A-A299-CFD5EEC46865}" presName="spacer" presStyleCnt="0"/>
      <dgm:spPr/>
    </dgm:pt>
    <dgm:pt modelId="{D109A050-8EF2-4AD4-9420-38C1196296F1}" type="pres">
      <dgm:prSet presAssocID="{675E5532-98EB-442B-84EA-ED3C3E10C0C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6A3124-3EBF-411B-8861-6D07653588A8}" type="pres">
      <dgm:prSet presAssocID="{67B0E96A-BF30-4C9A-BC64-D73753E738FD}" presName="spacer" presStyleCnt="0"/>
      <dgm:spPr/>
    </dgm:pt>
    <dgm:pt modelId="{A0155B15-1482-4CB7-90C3-DA79A0224BD6}" type="pres">
      <dgm:prSet presAssocID="{0BAFD22E-E960-45C1-AC06-F5DD0A65B43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816374-2134-4C0F-8D22-E0B30C0B1E26}" type="pres">
      <dgm:prSet presAssocID="{A96ADF92-9DCC-427A-9AA4-786C4E58BFC6}" presName="spacer" presStyleCnt="0"/>
      <dgm:spPr/>
    </dgm:pt>
    <dgm:pt modelId="{E7410570-C72B-48EB-873D-6C8AF561DC90}" type="pres">
      <dgm:prSet presAssocID="{ADA91215-0291-455F-8C9C-008E944147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A7E671A-A949-4827-98E4-F2D965D4200D}" srcId="{A9F48368-2F4D-446D-B459-780A8382A4EC}" destId="{0BAFD22E-E960-45C1-AC06-F5DD0A65B439}" srcOrd="3" destOrd="0" parTransId="{6496775F-90B8-4EDE-AE75-2D04F85DB7E3}" sibTransId="{A96ADF92-9DCC-427A-9AA4-786C4E58BFC6}"/>
    <dgm:cxn modelId="{2D54CB23-E065-4FBE-9CB7-CAE733E67E48}" type="presOf" srcId="{ADA91215-0291-455F-8C9C-008E94414765}" destId="{E7410570-C72B-48EB-873D-6C8AF561DC90}" srcOrd="0" destOrd="0" presId="urn:microsoft.com/office/officeart/2005/8/layout/vList2"/>
    <dgm:cxn modelId="{5B0C4333-8489-48D3-A4C9-95E4B4C7BC10}" type="presOf" srcId="{0BAFD22E-E960-45C1-AC06-F5DD0A65B439}" destId="{A0155B15-1482-4CB7-90C3-DA79A0224BD6}" srcOrd="0" destOrd="0" presId="urn:microsoft.com/office/officeart/2005/8/layout/vList2"/>
    <dgm:cxn modelId="{A82F4741-B32B-42BF-AA5D-D1F1EC5C5BEC}" type="presOf" srcId="{675E5532-98EB-442B-84EA-ED3C3E10C0CB}" destId="{D109A050-8EF2-4AD4-9420-38C1196296F1}" srcOrd="0" destOrd="0" presId="urn:microsoft.com/office/officeart/2005/8/layout/vList2"/>
    <dgm:cxn modelId="{B907D766-B1E0-46D3-A33D-4B46CE16C363}" type="presOf" srcId="{A9F48368-2F4D-446D-B459-780A8382A4EC}" destId="{667F8FF7-EBC2-4DD9-A549-8E335897EB55}" srcOrd="0" destOrd="0" presId="urn:microsoft.com/office/officeart/2005/8/layout/vList2"/>
    <dgm:cxn modelId="{608A447D-FBBF-4C24-8DA2-193FCC75D381}" srcId="{A9F48368-2F4D-446D-B459-780A8382A4EC}" destId="{486F753D-F653-4031-A15A-21D28B5C13AF}" srcOrd="1" destOrd="0" parTransId="{C3163E79-5552-4D71-9FFA-213EBD6C6178}" sibTransId="{68A0A6B5-C223-488A-A299-CFD5EEC46865}"/>
    <dgm:cxn modelId="{D8FC7F89-DFD8-4805-B820-9428EE27CF6C}" srcId="{A9F48368-2F4D-446D-B459-780A8382A4EC}" destId="{1A98AC80-C6D9-4A6F-B9BF-EF4C45099C6A}" srcOrd="0" destOrd="0" parTransId="{B3D0063F-957D-40A3-9A8B-A1BA160156AF}" sibTransId="{50195A75-BD9D-4D96-9ADE-397A7D39EFB5}"/>
    <dgm:cxn modelId="{D51E8A89-FFCD-4804-B98F-527C76CE35DC}" srcId="{A9F48368-2F4D-446D-B459-780A8382A4EC}" destId="{675E5532-98EB-442B-84EA-ED3C3E10C0CB}" srcOrd="2" destOrd="0" parTransId="{7DD902CB-C034-4966-92F7-ADBFAAABDFBB}" sibTransId="{67B0E96A-BF30-4C9A-BC64-D73753E738FD}"/>
    <dgm:cxn modelId="{16EE13B1-8F49-40ED-9C9A-8D5B69C32B14}" type="presOf" srcId="{1A98AC80-C6D9-4A6F-B9BF-EF4C45099C6A}" destId="{18BFEE00-6303-4F7B-93C2-F20A72C26178}" srcOrd="0" destOrd="0" presId="urn:microsoft.com/office/officeart/2005/8/layout/vList2"/>
    <dgm:cxn modelId="{36F926C5-3109-4938-9DDE-F4B6087280A6}" srcId="{A9F48368-2F4D-446D-B459-780A8382A4EC}" destId="{ADA91215-0291-455F-8C9C-008E94414765}" srcOrd="4" destOrd="0" parTransId="{563EA511-467E-435D-9BE0-8F715813863A}" sibTransId="{AB0D2F8B-084D-4B0D-AE35-405F499EAB19}"/>
    <dgm:cxn modelId="{4E73BEEC-9FD3-4C57-BE5C-54F7626263DD}" type="presOf" srcId="{486F753D-F653-4031-A15A-21D28B5C13AF}" destId="{C3F83F9A-F215-4D34-B9EB-E4D64EEF0209}" srcOrd="0" destOrd="0" presId="urn:microsoft.com/office/officeart/2005/8/layout/vList2"/>
    <dgm:cxn modelId="{6256FB6F-3002-431E-833B-E36F4F268769}" type="presParOf" srcId="{667F8FF7-EBC2-4DD9-A549-8E335897EB55}" destId="{18BFEE00-6303-4F7B-93C2-F20A72C26178}" srcOrd="0" destOrd="0" presId="urn:microsoft.com/office/officeart/2005/8/layout/vList2"/>
    <dgm:cxn modelId="{DC5F1948-C061-4726-9B51-170D967784E7}" type="presParOf" srcId="{667F8FF7-EBC2-4DD9-A549-8E335897EB55}" destId="{BE04D2F5-DAF7-48DD-9B77-0E4E09F7171E}" srcOrd="1" destOrd="0" presId="urn:microsoft.com/office/officeart/2005/8/layout/vList2"/>
    <dgm:cxn modelId="{300CEB71-6FD2-45EB-98BF-DD2C79AAAAFC}" type="presParOf" srcId="{667F8FF7-EBC2-4DD9-A549-8E335897EB55}" destId="{C3F83F9A-F215-4D34-B9EB-E4D64EEF0209}" srcOrd="2" destOrd="0" presId="urn:microsoft.com/office/officeart/2005/8/layout/vList2"/>
    <dgm:cxn modelId="{F4E9486A-D72E-4387-96AE-7D9D1086817F}" type="presParOf" srcId="{667F8FF7-EBC2-4DD9-A549-8E335897EB55}" destId="{7B773F9D-EC94-4893-9424-420FAF532304}" srcOrd="3" destOrd="0" presId="urn:microsoft.com/office/officeart/2005/8/layout/vList2"/>
    <dgm:cxn modelId="{C464FD7A-F61B-4E13-B1FA-136FDA22FF00}" type="presParOf" srcId="{667F8FF7-EBC2-4DD9-A549-8E335897EB55}" destId="{D109A050-8EF2-4AD4-9420-38C1196296F1}" srcOrd="4" destOrd="0" presId="urn:microsoft.com/office/officeart/2005/8/layout/vList2"/>
    <dgm:cxn modelId="{A097D35E-0174-4A9C-967E-16691C7F2088}" type="presParOf" srcId="{667F8FF7-EBC2-4DD9-A549-8E335897EB55}" destId="{1E6A3124-3EBF-411B-8861-6D07653588A8}" srcOrd="5" destOrd="0" presId="urn:microsoft.com/office/officeart/2005/8/layout/vList2"/>
    <dgm:cxn modelId="{1F8888FA-A75E-4CBB-94E4-7ED2948056F5}" type="presParOf" srcId="{667F8FF7-EBC2-4DD9-A549-8E335897EB55}" destId="{A0155B15-1482-4CB7-90C3-DA79A0224BD6}" srcOrd="6" destOrd="0" presId="urn:microsoft.com/office/officeart/2005/8/layout/vList2"/>
    <dgm:cxn modelId="{D16BF75D-3F19-4ADB-BFDA-110300877BB4}" type="presParOf" srcId="{667F8FF7-EBC2-4DD9-A549-8E335897EB55}" destId="{DF816374-2134-4C0F-8D22-E0B30C0B1E26}" srcOrd="7" destOrd="0" presId="urn:microsoft.com/office/officeart/2005/8/layout/vList2"/>
    <dgm:cxn modelId="{7E977EDD-8A80-42BD-9115-582C8B9D7DB0}" type="presParOf" srcId="{667F8FF7-EBC2-4DD9-A549-8E335897EB55}" destId="{E7410570-C72B-48EB-873D-6C8AF561DC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7D6B3-110C-4D36-93C9-A1A0F127B1DD}">
      <dsp:nvSpPr>
        <dsp:cNvPr id="0" name=""/>
        <dsp:cNvSpPr/>
      </dsp:nvSpPr>
      <dsp:spPr>
        <a:xfrm>
          <a:off x="0" y="3737"/>
          <a:ext cx="5721259" cy="5804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Lack of seamless experience</a:t>
          </a:r>
        </a:p>
      </dsp:txBody>
      <dsp:txXfrm>
        <a:off x="28334" y="32071"/>
        <a:ext cx="5664591" cy="523765"/>
      </dsp:txXfrm>
    </dsp:sp>
    <dsp:sp modelId="{C07AC92B-8708-411E-AEDA-532CE356D8D3}">
      <dsp:nvSpPr>
        <dsp:cNvPr id="0" name=""/>
        <dsp:cNvSpPr/>
      </dsp:nvSpPr>
      <dsp:spPr>
        <a:xfrm>
          <a:off x="0" y="584170"/>
          <a:ext cx="5721259" cy="205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5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Multiple Applications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Distributed Operations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Multiple dashboards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Multiple User interactions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Data residing in multiple systems</a:t>
          </a:r>
        </a:p>
      </dsp:txBody>
      <dsp:txXfrm>
        <a:off x="0" y="584170"/>
        <a:ext cx="5721259" cy="2053841"/>
      </dsp:txXfrm>
    </dsp:sp>
    <dsp:sp modelId="{7CD2BBD6-C786-43C5-B6DF-E1017FAEE846}">
      <dsp:nvSpPr>
        <dsp:cNvPr id="0" name=""/>
        <dsp:cNvSpPr/>
      </dsp:nvSpPr>
      <dsp:spPr>
        <a:xfrm>
          <a:off x="0" y="2638012"/>
          <a:ext cx="5721259" cy="58043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/>
            <a:t>Technology is moving too fast</a:t>
          </a:r>
          <a:endParaRPr lang="en-US" sz="2400" b="0" kern="1200" dirty="0"/>
        </a:p>
      </dsp:txBody>
      <dsp:txXfrm>
        <a:off x="28334" y="2666346"/>
        <a:ext cx="5664591" cy="523765"/>
      </dsp:txXfrm>
    </dsp:sp>
    <dsp:sp modelId="{6D51D595-A1D1-45A9-A09A-146EF1F459BC}">
      <dsp:nvSpPr>
        <dsp:cNvPr id="0" name=""/>
        <dsp:cNvSpPr/>
      </dsp:nvSpPr>
      <dsp:spPr>
        <a:xfrm>
          <a:off x="0" y="3232734"/>
          <a:ext cx="5721259" cy="5804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kern="1200" dirty="0"/>
            <a:t>Cost of Implementing New Technology</a:t>
          </a:r>
          <a:endParaRPr lang="en-US" sz="2400" b="0" kern="1200" dirty="0"/>
        </a:p>
      </dsp:txBody>
      <dsp:txXfrm>
        <a:off x="28334" y="3261068"/>
        <a:ext cx="5664591" cy="523765"/>
      </dsp:txXfrm>
    </dsp:sp>
    <dsp:sp modelId="{0628D2D8-BF69-42B0-A471-7BA44089F5EB}">
      <dsp:nvSpPr>
        <dsp:cNvPr id="0" name=""/>
        <dsp:cNvSpPr/>
      </dsp:nvSpPr>
      <dsp:spPr>
        <a:xfrm>
          <a:off x="0" y="3813167"/>
          <a:ext cx="5721259" cy="80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5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R&amp;D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Maintenance</a:t>
          </a:r>
        </a:p>
      </dsp:txBody>
      <dsp:txXfrm>
        <a:off x="0" y="3813167"/>
        <a:ext cx="5721259" cy="800998"/>
      </dsp:txXfrm>
    </dsp:sp>
    <dsp:sp modelId="{61AEC363-E94B-4615-936B-BF915DBE327C}">
      <dsp:nvSpPr>
        <dsp:cNvPr id="0" name=""/>
        <dsp:cNvSpPr/>
      </dsp:nvSpPr>
      <dsp:spPr>
        <a:xfrm>
          <a:off x="0" y="4614165"/>
          <a:ext cx="5721259" cy="5804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/>
            <a:t>Cost of Labor</a:t>
          </a:r>
        </a:p>
      </dsp:txBody>
      <dsp:txXfrm>
        <a:off x="28334" y="4642499"/>
        <a:ext cx="5664591" cy="523765"/>
      </dsp:txXfrm>
    </dsp:sp>
    <dsp:sp modelId="{6913ECA6-8813-4B79-B96F-6863CB5342FA}">
      <dsp:nvSpPr>
        <dsp:cNvPr id="0" name=""/>
        <dsp:cNvSpPr/>
      </dsp:nvSpPr>
      <dsp:spPr>
        <a:xfrm>
          <a:off x="0" y="5194599"/>
          <a:ext cx="5721259" cy="400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65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/>
            <a:t>Scaling up</a:t>
          </a:r>
        </a:p>
      </dsp:txBody>
      <dsp:txXfrm>
        <a:off x="0" y="5194599"/>
        <a:ext cx="5721259" cy="400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A67D1-08F3-4C49-8F99-1BA433B5FBE5}">
      <dsp:nvSpPr>
        <dsp:cNvPr id="0" name=""/>
        <dsp:cNvSpPr/>
      </dsp:nvSpPr>
      <dsp:spPr>
        <a:xfrm>
          <a:off x="6775" y="1768200"/>
          <a:ext cx="1882266" cy="188226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Subscription</a:t>
          </a:r>
          <a:endParaRPr lang="en-IN" sz="2000" kern="1200" dirty="0"/>
        </a:p>
      </dsp:txBody>
      <dsp:txXfrm>
        <a:off x="282426" y="2043851"/>
        <a:ext cx="1330964" cy="1330964"/>
      </dsp:txXfrm>
    </dsp:sp>
    <dsp:sp modelId="{DE07D9C3-AA28-45B1-BF60-46BC2BAB96EE}">
      <dsp:nvSpPr>
        <dsp:cNvPr id="0" name=""/>
        <dsp:cNvSpPr/>
      </dsp:nvSpPr>
      <dsp:spPr>
        <a:xfrm>
          <a:off x="2041881" y="2163476"/>
          <a:ext cx="1091714" cy="109171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2186588" y="2580947"/>
        <a:ext cx="802300" cy="256772"/>
      </dsp:txXfrm>
    </dsp:sp>
    <dsp:sp modelId="{B7235C0E-C026-453E-8E11-FB9C7C21730D}">
      <dsp:nvSpPr>
        <dsp:cNvPr id="0" name=""/>
        <dsp:cNvSpPr/>
      </dsp:nvSpPr>
      <dsp:spPr>
        <a:xfrm>
          <a:off x="3286436" y="1768200"/>
          <a:ext cx="1882266" cy="1882266"/>
        </a:xfrm>
        <a:prstGeom prst="ellips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Usage-based pricing</a:t>
          </a:r>
          <a:endParaRPr lang="en-IN" sz="2000" kern="1200" dirty="0"/>
        </a:p>
      </dsp:txBody>
      <dsp:txXfrm>
        <a:off x="3562087" y="2043851"/>
        <a:ext cx="1330964" cy="1330964"/>
      </dsp:txXfrm>
    </dsp:sp>
    <dsp:sp modelId="{09632417-36A3-4275-AB2F-ADC0B885F295}">
      <dsp:nvSpPr>
        <dsp:cNvPr id="0" name=""/>
        <dsp:cNvSpPr/>
      </dsp:nvSpPr>
      <dsp:spPr>
        <a:xfrm>
          <a:off x="5321542" y="2163476"/>
          <a:ext cx="1091714" cy="1091714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5466249" y="2580947"/>
        <a:ext cx="802300" cy="256772"/>
      </dsp:txXfrm>
    </dsp:sp>
    <dsp:sp modelId="{97AF6400-E7BA-47B0-98AA-BDB2F5D1694B}">
      <dsp:nvSpPr>
        <dsp:cNvPr id="0" name=""/>
        <dsp:cNvSpPr/>
      </dsp:nvSpPr>
      <dsp:spPr>
        <a:xfrm>
          <a:off x="6566097" y="1768200"/>
          <a:ext cx="1882266" cy="1882266"/>
        </a:xfrm>
        <a:prstGeom prst="ellips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App product purchases</a:t>
          </a:r>
          <a:endParaRPr lang="en-IN" sz="2000" kern="1200" dirty="0"/>
        </a:p>
      </dsp:txBody>
      <dsp:txXfrm>
        <a:off x="6841748" y="2043851"/>
        <a:ext cx="1330964" cy="1330964"/>
      </dsp:txXfrm>
    </dsp:sp>
    <dsp:sp modelId="{E469341F-46BD-48A9-806E-C47F0CAC594F}">
      <dsp:nvSpPr>
        <dsp:cNvPr id="0" name=""/>
        <dsp:cNvSpPr/>
      </dsp:nvSpPr>
      <dsp:spPr>
        <a:xfrm>
          <a:off x="8601203" y="2163476"/>
          <a:ext cx="1091714" cy="1091714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/>
        </a:p>
      </dsp:txBody>
      <dsp:txXfrm>
        <a:off x="8745910" y="2388369"/>
        <a:ext cx="802300" cy="641928"/>
      </dsp:txXfrm>
    </dsp:sp>
    <dsp:sp modelId="{1FCA6BCD-A168-471F-B854-54310D101041}">
      <dsp:nvSpPr>
        <dsp:cNvPr id="0" name=""/>
        <dsp:cNvSpPr/>
      </dsp:nvSpPr>
      <dsp:spPr>
        <a:xfrm>
          <a:off x="9845758" y="1768200"/>
          <a:ext cx="1882266" cy="1882266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Revenue from product</a:t>
          </a:r>
          <a:endParaRPr lang="en-IN" sz="2000" kern="1200" dirty="0"/>
        </a:p>
      </dsp:txBody>
      <dsp:txXfrm>
        <a:off x="10121409" y="2043851"/>
        <a:ext cx="1330964" cy="1330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FEE00-6303-4F7B-93C2-F20A72C26178}">
      <dsp:nvSpPr>
        <dsp:cNvPr id="0" name=""/>
        <dsp:cNvSpPr/>
      </dsp:nvSpPr>
      <dsp:spPr>
        <a:xfrm>
          <a:off x="0" y="361920"/>
          <a:ext cx="689688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ZERO capex and choose Products based on Need</a:t>
          </a:r>
        </a:p>
      </dsp:txBody>
      <dsp:txXfrm>
        <a:off x="19904" y="381824"/>
        <a:ext cx="6857077" cy="367937"/>
      </dsp:txXfrm>
    </dsp:sp>
    <dsp:sp modelId="{C3F83F9A-F215-4D34-B9EB-E4D64EEF0209}">
      <dsp:nvSpPr>
        <dsp:cNvPr id="0" name=""/>
        <dsp:cNvSpPr/>
      </dsp:nvSpPr>
      <dsp:spPr>
        <a:xfrm>
          <a:off x="0" y="818625"/>
          <a:ext cx="689688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Low-Cost Entry Pricing Model and automatic Platform Scaling as your grow</a:t>
          </a:r>
        </a:p>
      </dsp:txBody>
      <dsp:txXfrm>
        <a:off x="19904" y="838529"/>
        <a:ext cx="6857077" cy="367937"/>
      </dsp:txXfrm>
    </dsp:sp>
    <dsp:sp modelId="{D109A050-8EF2-4AD4-9420-38C1196296F1}">
      <dsp:nvSpPr>
        <dsp:cNvPr id="0" name=""/>
        <dsp:cNvSpPr/>
      </dsp:nvSpPr>
      <dsp:spPr>
        <a:xfrm>
          <a:off x="0" y="1275331"/>
          <a:ext cx="689688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Integrated Dashboard/Virtual Assistant</a:t>
          </a:r>
        </a:p>
      </dsp:txBody>
      <dsp:txXfrm>
        <a:off x="19904" y="1295235"/>
        <a:ext cx="6857077" cy="367937"/>
      </dsp:txXfrm>
    </dsp:sp>
    <dsp:sp modelId="{A0155B15-1482-4CB7-90C3-DA79A0224BD6}">
      <dsp:nvSpPr>
        <dsp:cNvPr id="0" name=""/>
        <dsp:cNvSpPr/>
      </dsp:nvSpPr>
      <dsp:spPr>
        <a:xfrm>
          <a:off x="0" y="1732036"/>
          <a:ext cx="689688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Anywhere/ Any Time/ Any Device/ Any Language</a:t>
          </a:r>
        </a:p>
      </dsp:txBody>
      <dsp:txXfrm>
        <a:off x="19904" y="1751940"/>
        <a:ext cx="6857077" cy="367937"/>
      </dsp:txXfrm>
    </dsp:sp>
    <dsp:sp modelId="{E7410570-C72B-48EB-873D-6C8AF561DC90}">
      <dsp:nvSpPr>
        <dsp:cNvPr id="0" name=""/>
        <dsp:cNvSpPr/>
      </dsp:nvSpPr>
      <dsp:spPr>
        <a:xfrm>
          <a:off x="0" y="2188741"/>
          <a:ext cx="6896885" cy="4077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Monthly New Product Release with a planned roadmap of </a:t>
          </a:r>
          <a:r>
            <a:rPr lang="en-US" sz="1700" kern="1200"/>
            <a:t>14 products</a:t>
          </a:r>
          <a:endParaRPr lang="en-US" sz="1700" kern="1200" dirty="0"/>
        </a:p>
      </dsp:txBody>
      <dsp:txXfrm>
        <a:off x="19904" y="2208645"/>
        <a:ext cx="6857077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9E3CE-6780-4CB5-A506-CF2D3E706760}" type="datetimeFigureOut">
              <a:rPr lang="en-IN" smtClean="0"/>
              <a:t>20-11-2024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D0C90-7374-4A49-B837-F0552660BA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08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D0C90-7374-4A49-B837-F0552660BAE7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426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0" y="19385"/>
            <a:ext cx="863467" cy="7689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5928"/>
            <a:ext cx="12191999" cy="55531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9135" y="117806"/>
            <a:ext cx="5468969" cy="4712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0" y="19385"/>
            <a:ext cx="863467" cy="768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5105" y="38861"/>
            <a:ext cx="416178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29.png"/><Relationship Id="rId2" Type="http://schemas.openxmlformats.org/officeDocument/2006/relationships/image" Target="../media/image16.png"/><Relationship Id="rId16" Type="http://schemas.openxmlformats.org/officeDocument/2006/relationships/hyperlink" Target="mailto:anil@aiqod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hyperlink" Target="http://www.aiqod360.com/" TargetMode="External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" y="-5844"/>
            <a:ext cx="12192000" cy="6863840"/>
            <a:chOff x="0" y="0"/>
            <a:chExt cx="12191999" cy="6857997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508503"/>
              <a:ext cx="5638801" cy="771204"/>
            </a:xfrm>
            <a:custGeom>
              <a:avLst/>
              <a:gdLst/>
              <a:ahLst/>
              <a:cxnLst/>
              <a:rect l="l" t="t" r="r" b="b"/>
              <a:pathLst>
                <a:path w="5663565" h="523239">
                  <a:moveTo>
                    <a:pt x="5663184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5663184" y="522732"/>
                  </a:lnTo>
                  <a:lnTo>
                    <a:pt x="5663184" y="0"/>
                  </a:lnTo>
                  <a:close/>
                </a:path>
              </a:pathLst>
            </a:custGeom>
            <a:solidFill>
              <a:srgbClr val="D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2" y="2622383"/>
            <a:ext cx="5928564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-20" dirty="0">
                <a:solidFill>
                  <a:srgbClr val="FFFFFF"/>
                </a:solidFill>
                <a:latin typeface="Arial"/>
                <a:cs typeface="Arial"/>
              </a:rPr>
              <a:t>AIQoD360 Super App -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Smart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Enterprise</a:t>
            </a:r>
            <a:br>
              <a:rPr lang="en-IN" sz="20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Empowering Enterprises through AI Agents</a:t>
            </a:r>
            <a:endParaRPr sz="20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741D0C-B4D1-A9A5-4F22-1083D956E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" y="25916"/>
            <a:ext cx="2118923" cy="17480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90079-FED3-D5D1-A60D-C6D6AB84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FF2256D-16A6-66C5-70FF-309EC2950C52}"/>
              </a:ext>
            </a:extLst>
          </p:cNvPr>
          <p:cNvSpPr txBox="1"/>
          <p:nvPr/>
        </p:nvSpPr>
        <p:spPr>
          <a:xfrm>
            <a:off x="2895600" y="0"/>
            <a:ext cx="6629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Segoe UI Light"/>
              </a:rPr>
              <a:t>Rise of Super Apps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 UI Light"/>
              <a:ea typeface="+mj-ea"/>
              <a:cs typeface="Segoe U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27978-8FEF-EB3E-AF3C-303E7337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002"/>
            <a:ext cx="5524500" cy="2712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8EEA03-3607-3B3C-8879-3F78F65BF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1588336"/>
            <a:ext cx="6667500" cy="52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9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FBA8152-5480-CA46-A430-1C04274BDCCB}"/>
              </a:ext>
            </a:extLst>
          </p:cNvPr>
          <p:cNvSpPr txBox="1"/>
          <p:nvPr/>
        </p:nvSpPr>
        <p:spPr>
          <a:xfrm>
            <a:off x="2819400" y="11389"/>
            <a:ext cx="66294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Segoe UI Light"/>
              </a:rPr>
              <a:t>Enterprise Challenges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Segoe UI Light"/>
              <a:ea typeface="+mj-ea"/>
              <a:cs typeface="Segoe UI Ligh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C0C92A-5E15-D36C-F286-FD21E4FF0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798341"/>
              </p:ext>
            </p:extLst>
          </p:nvPr>
        </p:nvGraphicFramePr>
        <p:xfrm>
          <a:off x="3352800" y="838200"/>
          <a:ext cx="5721259" cy="559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87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5022" y="2722626"/>
            <a:ext cx="6628130" cy="0"/>
          </a:xfrm>
          <a:custGeom>
            <a:avLst/>
            <a:gdLst/>
            <a:ahLst/>
            <a:cxnLst/>
            <a:rect l="l" t="t" r="r" b="b"/>
            <a:pathLst>
              <a:path w="6628130">
                <a:moveTo>
                  <a:pt x="662762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65289" y="1301496"/>
            <a:ext cx="699770" cy="454659"/>
          </a:xfrm>
          <a:custGeom>
            <a:avLst/>
            <a:gdLst/>
            <a:ahLst/>
            <a:cxnLst/>
            <a:rect l="l" t="t" r="r" b="b"/>
            <a:pathLst>
              <a:path w="699770" h="454660">
                <a:moveTo>
                  <a:pt x="623823" y="0"/>
                </a:moveTo>
                <a:lnTo>
                  <a:pt x="75691" y="0"/>
                </a:lnTo>
                <a:lnTo>
                  <a:pt x="46237" y="5951"/>
                </a:lnTo>
                <a:lnTo>
                  <a:pt x="22177" y="22177"/>
                </a:lnTo>
                <a:lnTo>
                  <a:pt x="5951" y="46237"/>
                </a:lnTo>
                <a:lnTo>
                  <a:pt x="0" y="75691"/>
                </a:lnTo>
                <a:lnTo>
                  <a:pt x="0" y="378459"/>
                </a:lnTo>
                <a:lnTo>
                  <a:pt x="5951" y="407914"/>
                </a:lnTo>
                <a:lnTo>
                  <a:pt x="22177" y="431974"/>
                </a:lnTo>
                <a:lnTo>
                  <a:pt x="46237" y="448200"/>
                </a:lnTo>
                <a:lnTo>
                  <a:pt x="75691" y="454151"/>
                </a:lnTo>
                <a:lnTo>
                  <a:pt x="623823" y="454151"/>
                </a:lnTo>
                <a:lnTo>
                  <a:pt x="653278" y="448200"/>
                </a:lnTo>
                <a:lnTo>
                  <a:pt x="677338" y="431974"/>
                </a:lnTo>
                <a:lnTo>
                  <a:pt x="693564" y="407914"/>
                </a:lnTo>
                <a:lnTo>
                  <a:pt x="699515" y="378459"/>
                </a:lnTo>
                <a:lnTo>
                  <a:pt x="699515" y="75691"/>
                </a:lnTo>
                <a:lnTo>
                  <a:pt x="693564" y="46237"/>
                </a:lnTo>
                <a:lnTo>
                  <a:pt x="677338" y="22177"/>
                </a:lnTo>
                <a:lnTo>
                  <a:pt x="653278" y="5951"/>
                </a:lnTo>
                <a:lnTo>
                  <a:pt x="623823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42199" y="1407033"/>
            <a:ext cx="346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65693" y="1556258"/>
            <a:ext cx="1111885" cy="530860"/>
            <a:chOff x="6386448" y="1556258"/>
            <a:chExt cx="1111885" cy="530860"/>
          </a:xfrm>
        </p:grpSpPr>
        <p:sp>
          <p:nvSpPr>
            <p:cNvPr id="6" name="object 6"/>
            <p:cNvSpPr/>
            <p:nvPr/>
          </p:nvSpPr>
          <p:spPr>
            <a:xfrm>
              <a:off x="6389623" y="1559433"/>
              <a:ext cx="397510" cy="112395"/>
            </a:xfrm>
            <a:custGeom>
              <a:avLst/>
              <a:gdLst/>
              <a:ahLst/>
              <a:cxnLst/>
              <a:rect l="l" t="t" r="r" b="b"/>
              <a:pathLst>
                <a:path w="397509" h="112394">
                  <a:moveTo>
                    <a:pt x="0" y="0"/>
                  </a:moveTo>
                  <a:lnTo>
                    <a:pt x="50865" y="9595"/>
                  </a:lnTo>
                  <a:lnTo>
                    <a:pt x="101437" y="20470"/>
                  </a:lnTo>
                  <a:lnTo>
                    <a:pt x="151693" y="32620"/>
                  </a:lnTo>
                  <a:lnTo>
                    <a:pt x="201612" y="46037"/>
                  </a:lnTo>
                  <a:lnTo>
                    <a:pt x="251174" y="60716"/>
                  </a:lnTo>
                  <a:lnTo>
                    <a:pt x="300358" y="76652"/>
                  </a:lnTo>
                  <a:lnTo>
                    <a:pt x="349144" y="93838"/>
                  </a:lnTo>
                  <a:lnTo>
                    <a:pt x="397509" y="112267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90943" y="1626108"/>
              <a:ext cx="701040" cy="454659"/>
            </a:xfrm>
            <a:custGeom>
              <a:avLst/>
              <a:gdLst/>
              <a:ahLst/>
              <a:cxnLst/>
              <a:rect l="l" t="t" r="r" b="b"/>
              <a:pathLst>
                <a:path w="701040" h="454660">
                  <a:moveTo>
                    <a:pt x="625348" y="0"/>
                  </a:moveTo>
                  <a:lnTo>
                    <a:pt x="75691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1"/>
                  </a:lnTo>
                  <a:lnTo>
                    <a:pt x="0" y="378459"/>
                  </a:lnTo>
                  <a:lnTo>
                    <a:pt x="5951" y="407914"/>
                  </a:lnTo>
                  <a:lnTo>
                    <a:pt x="22177" y="431974"/>
                  </a:lnTo>
                  <a:lnTo>
                    <a:pt x="46237" y="448200"/>
                  </a:lnTo>
                  <a:lnTo>
                    <a:pt x="75691" y="454151"/>
                  </a:lnTo>
                  <a:lnTo>
                    <a:pt x="625348" y="454151"/>
                  </a:lnTo>
                  <a:lnTo>
                    <a:pt x="654802" y="448200"/>
                  </a:lnTo>
                  <a:lnTo>
                    <a:pt x="678862" y="431974"/>
                  </a:lnTo>
                  <a:lnTo>
                    <a:pt x="695088" y="407914"/>
                  </a:lnTo>
                  <a:lnTo>
                    <a:pt x="701039" y="378459"/>
                  </a:lnTo>
                  <a:lnTo>
                    <a:pt x="701039" y="75691"/>
                  </a:lnTo>
                  <a:lnTo>
                    <a:pt x="695088" y="46237"/>
                  </a:lnTo>
                  <a:lnTo>
                    <a:pt x="678862" y="22177"/>
                  </a:lnTo>
                  <a:lnTo>
                    <a:pt x="654802" y="5951"/>
                  </a:lnTo>
                  <a:lnTo>
                    <a:pt x="62534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0943" y="1626108"/>
              <a:ext cx="701040" cy="454659"/>
            </a:xfrm>
            <a:custGeom>
              <a:avLst/>
              <a:gdLst/>
              <a:ahLst/>
              <a:cxnLst/>
              <a:rect l="l" t="t" r="r" b="b"/>
              <a:pathLst>
                <a:path w="701040" h="454660">
                  <a:moveTo>
                    <a:pt x="0" y="75691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1" y="0"/>
                  </a:lnTo>
                  <a:lnTo>
                    <a:pt x="625348" y="0"/>
                  </a:lnTo>
                  <a:lnTo>
                    <a:pt x="654802" y="5951"/>
                  </a:lnTo>
                  <a:lnTo>
                    <a:pt x="678862" y="22177"/>
                  </a:lnTo>
                  <a:lnTo>
                    <a:pt x="695088" y="46237"/>
                  </a:lnTo>
                  <a:lnTo>
                    <a:pt x="701039" y="75691"/>
                  </a:lnTo>
                  <a:lnTo>
                    <a:pt x="701039" y="378459"/>
                  </a:lnTo>
                  <a:lnTo>
                    <a:pt x="695088" y="407914"/>
                  </a:lnTo>
                  <a:lnTo>
                    <a:pt x="678862" y="431974"/>
                  </a:lnTo>
                  <a:lnTo>
                    <a:pt x="654802" y="448200"/>
                  </a:lnTo>
                  <a:lnTo>
                    <a:pt x="625348" y="454151"/>
                  </a:lnTo>
                  <a:lnTo>
                    <a:pt x="75691" y="454151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59"/>
                  </a:lnTo>
                  <a:lnTo>
                    <a:pt x="0" y="756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65058" y="1731086"/>
            <a:ext cx="5137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Fin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512809" y="2081022"/>
            <a:ext cx="923290" cy="877569"/>
            <a:chOff x="7433564" y="2081022"/>
            <a:chExt cx="923290" cy="877569"/>
          </a:xfrm>
        </p:grpSpPr>
        <p:sp>
          <p:nvSpPr>
            <p:cNvPr id="11" name="object 11"/>
            <p:cNvSpPr/>
            <p:nvPr/>
          </p:nvSpPr>
          <p:spPr>
            <a:xfrm>
              <a:off x="7436739" y="2084197"/>
              <a:ext cx="334010" cy="407670"/>
            </a:xfrm>
            <a:custGeom>
              <a:avLst/>
              <a:gdLst/>
              <a:ahLst/>
              <a:cxnLst/>
              <a:rect l="l" t="t" r="r" b="b"/>
              <a:pathLst>
                <a:path w="334009" h="407669">
                  <a:moveTo>
                    <a:pt x="0" y="0"/>
                  </a:moveTo>
                  <a:lnTo>
                    <a:pt x="38032" y="36717"/>
                  </a:lnTo>
                  <a:lnTo>
                    <a:pt x="75079" y="74387"/>
                  </a:lnTo>
                  <a:lnTo>
                    <a:pt x="111123" y="112988"/>
                  </a:lnTo>
                  <a:lnTo>
                    <a:pt x="146147" y="152499"/>
                  </a:lnTo>
                  <a:lnTo>
                    <a:pt x="180133" y="192897"/>
                  </a:lnTo>
                  <a:lnTo>
                    <a:pt x="213064" y="234159"/>
                  </a:lnTo>
                  <a:lnTo>
                    <a:pt x="244922" y="276264"/>
                  </a:lnTo>
                  <a:lnTo>
                    <a:pt x="275689" y="319190"/>
                  </a:lnTo>
                  <a:lnTo>
                    <a:pt x="305349" y="362915"/>
                  </a:lnTo>
                  <a:lnTo>
                    <a:pt x="333882" y="40741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43216" y="2496312"/>
              <a:ext cx="906780" cy="455930"/>
            </a:xfrm>
            <a:custGeom>
              <a:avLst/>
              <a:gdLst/>
              <a:ahLst/>
              <a:cxnLst/>
              <a:rect l="l" t="t" r="r" b="b"/>
              <a:pathLst>
                <a:path w="906779" h="455930">
                  <a:moveTo>
                    <a:pt x="830833" y="0"/>
                  </a:moveTo>
                  <a:lnTo>
                    <a:pt x="75945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5" y="455675"/>
                  </a:lnTo>
                  <a:lnTo>
                    <a:pt x="830833" y="455675"/>
                  </a:lnTo>
                  <a:lnTo>
                    <a:pt x="860381" y="449703"/>
                  </a:lnTo>
                  <a:lnTo>
                    <a:pt x="884523" y="433419"/>
                  </a:lnTo>
                  <a:lnTo>
                    <a:pt x="900807" y="409277"/>
                  </a:lnTo>
                  <a:lnTo>
                    <a:pt x="906779" y="379729"/>
                  </a:lnTo>
                  <a:lnTo>
                    <a:pt x="906779" y="75946"/>
                  </a:lnTo>
                  <a:lnTo>
                    <a:pt x="900807" y="46398"/>
                  </a:lnTo>
                  <a:lnTo>
                    <a:pt x="884523" y="22256"/>
                  </a:lnTo>
                  <a:lnTo>
                    <a:pt x="860381" y="5972"/>
                  </a:lnTo>
                  <a:lnTo>
                    <a:pt x="83083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43216" y="2496312"/>
              <a:ext cx="906780" cy="455930"/>
            </a:xfrm>
            <a:custGeom>
              <a:avLst/>
              <a:gdLst/>
              <a:ahLst/>
              <a:cxnLst/>
              <a:rect l="l" t="t" r="r" b="b"/>
              <a:pathLst>
                <a:path w="906779" h="45593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5" y="0"/>
                  </a:lnTo>
                  <a:lnTo>
                    <a:pt x="830833" y="0"/>
                  </a:lnTo>
                  <a:lnTo>
                    <a:pt x="860381" y="5972"/>
                  </a:lnTo>
                  <a:lnTo>
                    <a:pt x="884523" y="22256"/>
                  </a:lnTo>
                  <a:lnTo>
                    <a:pt x="900807" y="46398"/>
                  </a:lnTo>
                  <a:lnTo>
                    <a:pt x="906779" y="75946"/>
                  </a:lnTo>
                  <a:lnTo>
                    <a:pt x="906779" y="379729"/>
                  </a:lnTo>
                  <a:lnTo>
                    <a:pt x="900807" y="409277"/>
                  </a:lnTo>
                  <a:lnTo>
                    <a:pt x="884523" y="433419"/>
                  </a:lnTo>
                  <a:lnTo>
                    <a:pt x="860381" y="449703"/>
                  </a:lnTo>
                  <a:lnTo>
                    <a:pt x="830833" y="455675"/>
                  </a:lnTo>
                  <a:lnTo>
                    <a:pt x="75945" y="455675"/>
                  </a:lnTo>
                  <a:lnTo>
                    <a:pt x="46398" y="449703"/>
                  </a:lnTo>
                  <a:lnTo>
                    <a:pt x="22256" y="433419"/>
                  </a:lnTo>
                  <a:lnTo>
                    <a:pt x="5972" y="409277"/>
                  </a:lnTo>
                  <a:lnTo>
                    <a:pt x="0" y="379729"/>
                  </a:lnTo>
                  <a:lnTo>
                    <a:pt x="0" y="759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607042" y="2602229"/>
            <a:ext cx="737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Accounting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561830" y="2954401"/>
            <a:ext cx="1154430" cy="1144270"/>
            <a:chOff x="7482585" y="2954401"/>
            <a:chExt cx="1154430" cy="1144270"/>
          </a:xfrm>
        </p:grpSpPr>
        <p:sp>
          <p:nvSpPr>
            <p:cNvPr id="16" name="object 16"/>
            <p:cNvSpPr/>
            <p:nvPr/>
          </p:nvSpPr>
          <p:spPr>
            <a:xfrm>
              <a:off x="7985124" y="2957576"/>
              <a:ext cx="95250" cy="672465"/>
            </a:xfrm>
            <a:custGeom>
              <a:avLst/>
              <a:gdLst/>
              <a:ahLst/>
              <a:cxnLst/>
              <a:rect l="l" t="t" r="r" b="b"/>
              <a:pathLst>
                <a:path w="95250" h="672464">
                  <a:moveTo>
                    <a:pt x="0" y="0"/>
                  </a:moveTo>
                  <a:lnTo>
                    <a:pt x="15171" y="50287"/>
                  </a:lnTo>
                  <a:lnTo>
                    <a:pt x="29032" y="100901"/>
                  </a:lnTo>
                  <a:lnTo>
                    <a:pt x="41578" y="151817"/>
                  </a:lnTo>
                  <a:lnTo>
                    <a:pt x="52807" y="203008"/>
                  </a:lnTo>
                  <a:lnTo>
                    <a:pt x="62713" y="254449"/>
                  </a:lnTo>
                  <a:lnTo>
                    <a:pt x="71295" y="306115"/>
                  </a:lnTo>
                  <a:lnTo>
                    <a:pt x="78549" y="357982"/>
                  </a:lnTo>
                  <a:lnTo>
                    <a:pt x="84470" y="410022"/>
                  </a:lnTo>
                  <a:lnTo>
                    <a:pt x="89057" y="462212"/>
                  </a:lnTo>
                  <a:lnTo>
                    <a:pt x="92304" y="514526"/>
                  </a:lnTo>
                  <a:lnTo>
                    <a:pt x="94210" y="566938"/>
                  </a:lnTo>
                  <a:lnTo>
                    <a:pt x="94769" y="619423"/>
                  </a:lnTo>
                  <a:lnTo>
                    <a:pt x="93979" y="671957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88935" y="3636264"/>
              <a:ext cx="1141730" cy="455930"/>
            </a:xfrm>
            <a:custGeom>
              <a:avLst/>
              <a:gdLst/>
              <a:ahLst/>
              <a:cxnLst/>
              <a:rect l="l" t="t" r="r" b="b"/>
              <a:pathLst>
                <a:path w="1141729" h="455929">
                  <a:moveTo>
                    <a:pt x="1065530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379730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6" y="455675"/>
                  </a:lnTo>
                  <a:lnTo>
                    <a:pt x="1065530" y="455675"/>
                  </a:lnTo>
                  <a:lnTo>
                    <a:pt x="1095077" y="449703"/>
                  </a:lnTo>
                  <a:lnTo>
                    <a:pt x="1119219" y="433419"/>
                  </a:lnTo>
                  <a:lnTo>
                    <a:pt x="1135503" y="409277"/>
                  </a:lnTo>
                  <a:lnTo>
                    <a:pt x="1141476" y="379730"/>
                  </a:lnTo>
                  <a:lnTo>
                    <a:pt x="1141476" y="75946"/>
                  </a:lnTo>
                  <a:lnTo>
                    <a:pt x="1135503" y="46398"/>
                  </a:lnTo>
                  <a:lnTo>
                    <a:pt x="1119219" y="22256"/>
                  </a:lnTo>
                  <a:lnTo>
                    <a:pt x="1095077" y="5972"/>
                  </a:lnTo>
                  <a:lnTo>
                    <a:pt x="106553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88935" y="3636264"/>
              <a:ext cx="1141730" cy="455930"/>
            </a:xfrm>
            <a:custGeom>
              <a:avLst/>
              <a:gdLst/>
              <a:ahLst/>
              <a:cxnLst/>
              <a:rect l="l" t="t" r="r" b="b"/>
              <a:pathLst>
                <a:path w="1141729" h="455929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1065530" y="0"/>
                  </a:lnTo>
                  <a:lnTo>
                    <a:pt x="1095077" y="5972"/>
                  </a:lnTo>
                  <a:lnTo>
                    <a:pt x="1119219" y="22256"/>
                  </a:lnTo>
                  <a:lnTo>
                    <a:pt x="1135503" y="46398"/>
                  </a:lnTo>
                  <a:lnTo>
                    <a:pt x="1141476" y="75946"/>
                  </a:lnTo>
                  <a:lnTo>
                    <a:pt x="1141476" y="379730"/>
                  </a:lnTo>
                  <a:lnTo>
                    <a:pt x="1135503" y="409277"/>
                  </a:lnTo>
                  <a:lnTo>
                    <a:pt x="1119219" y="433419"/>
                  </a:lnTo>
                  <a:lnTo>
                    <a:pt x="1095077" y="449703"/>
                  </a:lnTo>
                  <a:lnTo>
                    <a:pt x="1065530" y="455675"/>
                  </a:lnTo>
                  <a:lnTo>
                    <a:pt x="75946" y="455675"/>
                  </a:lnTo>
                  <a:lnTo>
                    <a:pt x="46398" y="449703"/>
                  </a:lnTo>
                  <a:lnTo>
                    <a:pt x="22256" y="433419"/>
                  </a:lnTo>
                  <a:lnTo>
                    <a:pt x="5972" y="409277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651747" y="3742690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215883" y="4094353"/>
            <a:ext cx="890905" cy="1050925"/>
            <a:chOff x="7136638" y="4094353"/>
            <a:chExt cx="890905" cy="1050925"/>
          </a:xfrm>
        </p:grpSpPr>
        <p:sp>
          <p:nvSpPr>
            <p:cNvPr id="21" name="object 21"/>
            <p:cNvSpPr/>
            <p:nvPr/>
          </p:nvSpPr>
          <p:spPr>
            <a:xfrm>
              <a:off x="7755001" y="4097528"/>
              <a:ext cx="256540" cy="581660"/>
            </a:xfrm>
            <a:custGeom>
              <a:avLst/>
              <a:gdLst/>
              <a:ahLst/>
              <a:cxnLst/>
              <a:rect l="l" t="t" r="r" b="b"/>
              <a:pathLst>
                <a:path w="256540" h="581660">
                  <a:moveTo>
                    <a:pt x="256540" y="0"/>
                  </a:moveTo>
                  <a:lnTo>
                    <a:pt x="243346" y="47330"/>
                  </a:lnTo>
                  <a:lnTo>
                    <a:pt x="229032" y="94295"/>
                  </a:lnTo>
                  <a:lnTo>
                    <a:pt x="213608" y="140875"/>
                  </a:lnTo>
                  <a:lnTo>
                    <a:pt x="197080" y="187050"/>
                  </a:lnTo>
                  <a:lnTo>
                    <a:pt x="179457" y="232801"/>
                  </a:lnTo>
                  <a:lnTo>
                    <a:pt x="160747" y="278110"/>
                  </a:lnTo>
                  <a:lnTo>
                    <a:pt x="140957" y="322957"/>
                  </a:lnTo>
                  <a:lnTo>
                    <a:pt x="120096" y="367324"/>
                  </a:lnTo>
                  <a:lnTo>
                    <a:pt x="98172" y="411191"/>
                  </a:lnTo>
                  <a:lnTo>
                    <a:pt x="75192" y="454539"/>
                  </a:lnTo>
                  <a:lnTo>
                    <a:pt x="51165" y="497349"/>
                  </a:lnTo>
                  <a:lnTo>
                    <a:pt x="26098" y="539602"/>
                  </a:lnTo>
                  <a:lnTo>
                    <a:pt x="0" y="581279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42988" y="4684776"/>
              <a:ext cx="878205" cy="454659"/>
            </a:xfrm>
            <a:custGeom>
              <a:avLst/>
              <a:gdLst/>
              <a:ahLst/>
              <a:cxnLst/>
              <a:rect l="l" t="t" r="r" b="b"/>
              <a:pathLst>
                <a:path w="878204" h="454660">
                  <a:moveTo>
                    <a:pt x="802131" y="0"/>
                  </a:moveTo>
                  <a:lnTo>
                    <a:pt x="75691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2"/>
                  </a:lnTo>
                  <a:lnTo>
                    <a:pt x="0" y="378460"/>
                  </a:lnTo>
                  <a:lnTo>
                    <a:pt x="5951" y="407914"/>
                  </a:lnTo>
                  <a:lnTo>
                    <a:pt x="22177" y="431974"/>
                  </a:lnTo>
                  <a:lnTo>
                    <a:pt x="46237" y="448200"/>
                  </a:lnTo>
                  <a:lnTo>
                    <a:pt x="75691" y="454151"/>
                  </a:lnTo>
                  <a:lnTo>
                    <a:pt x="802131" y="454151"/>
                  </a:lnTo>
                  <a:lnTo>
                    <a:pt x="831586" y="448200"/>
                  </a:lnTo>
                  <a:lnTo>
                    <a:pt x="855646" y="431974"/>
                  </a:lnTo>
                  <a:lnTo>
                    <a:pt x="871872" y="407914"/>
                  </a:lnTo>
                  <a:lnTo>
                    <a:pt x="877823" y="378460"/>
                  </a:lnTo>
                  <a:lnTo>
                    <a:pt x="877823" y="75692"/>
                  </a:lnTo>
                  <a:lnTo>
                    <a:pt x="871872" y="46237"/>
                  </a:lnTo>
                  <a:lnTo>
                    <a:pt x="855646" y="22177"/>
                  </a:lnTo>
                  <a:lnTo>
                    <a:pt x="831586" y="5951"/>
                  </a:lnTo>
                  <a:lnTo>
                    <a:pt x="8021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42988" y="4684776"/>
              <a:ext cx="878205" cy="454659"/>
            </a:xfrm>
            <a:custGeom>
              <a:avLst/>
              <a:gdLst/>
              <a:ahLst/>
              <a:cxnLst/>
              <a:rect l="l" t="t" r="r" b="b"/>
              <a:pathLst>
                <a:path w="878204" h="454660">
                  <a:moveTo>
                    <a:pt x="0" y="75692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1" y="0"/>
                  </a:lnTo>
                  <a:lnTo>
                    <a:pt x="802131" y="0"/>
                  </a:lnTo>
                  <a:lnTo>
                    <a:pt x="831586" y="5951"/>
                  </a:lnTo>
                  <a:lnTo>
                    <a:pt x="855646" y="22177"/>
                  </a:lnTo>
                  <a:lnTo>
                    <a:pt x="871872" y="46237"/>
                  </a:lnTo>
                  <a:lnTo>
                    <a:pt x="877823" y="75692"/>
                  </a:lnTo>
                  <a:lnTo>
                    <a:pt x="877823" y="378460"/>
                  </a:lnTo>
                  <a:lnTo>
                    <a:pt x="871872" y="407914"/>
                  </a:lnTo>
                  <a:lnTo>
                    <a:pt x="855646" y="431974"/>
                  </a:lnTo>
                  <a:lnTo>
                    <a:pt x="831586" y="448200"/>
                  </a:lnTo>
                  <a:lnTo>
                    <a:pt x="802131" y="454151"/>
                  </a:lnTo>
                  <a:lnTo>
                    <a:pt x="75691" y="454151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60"/>
                  </a:lnTo>
                  <a:lnTo>
                    <a:pt x="0" y="756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558275" y="4790694"/>
            <a:ext cx="207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225283" y="5138039"/>
            <a:ext cx="1204595" cy="630555"/>
            <a:chOff x="6146038" y="5138039"/>
            <a:chExt cx="1204595" cy="630555"/>
          </a:xfrm>
        </p:grpSpPr>
        <p:sp>
          <p:nvSpPr>
            <p:cNvPr id="26" name="object 26"/>
            <p:cNvSpPr/>
            <p:nvPr/>
          </p:nvSpPr>
          <p:spPr>
            <a:xfrm>
              <a:off x="7074280" y="5141214"/>
              <a:ext cx="273050" cy="192405"/>
            </a:xfrm>
            <a:custGeom>
              <a:avLst/>
              <a:gdLst/>
              <a:ahLst/>
              <a:cxnLst/>
              <a:rect l="l" t="t" r="r" b="b"/>
              <a:pathLst>
                <a:path w="273050" h="192404">
                  <a:moveTo>
                    <a:pt x="272669" y="0"/>
                  </a:moveTo>
                  <a:lnTo>
                    <a:pt x="235691" y="30198"/>
                  </a:lnTo>
                  <a:lnTo>
                    <a:pt x="198029" y="59504"/>
                  </a:lnTo>
                  <a:lnTo>
                    <a:pt x="159698" y="87911"/>
                  </a:lnTo>
                  <a:lnTo>
                    <a:pt x="120714" y="115410"/>
                  </a:lnTo>
                  <a:lnTo>
                    <a:pt x="81093" y="141997"/>
                  </a:lnTo>
                  <a:lnTo>
                    <a:pt x="40849" y="167664"/>
                  </a:lnTo>
                  <a:lnTo>
                    <a:pt x="0" y="192405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2388" y="5306568"/>
              <a:ext cx="919480" cy="455930"/>
            </a:xfrm>
            <a:custGeom>
              <a:avLst/>
              <a:gdLst/>
              <a:ahLst/>
              <a:cxnLst/>
              <a:rect l="l" t="t" r="r" b="b"/>
              <a:pathLst>
                <a:path w="919479" h="455929">
                  <a:moveTo>
                    <a:pt x="843026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93"/>
                  </a:lnTo>
                  <a:lnTo>
                    <a:pt x="22256" y="433433"/>
                  </a:lnTo>
                  <a:lnTo>
                    <a:pt x="46398" y="449708"/>
                  </a:lnTo>
                  <a:lnTo>
                    <a:pt x="75946" y="455675"/>
                  </a:lnTo>
                  <a:lnTo>
                    <a:pt x="843026" y="455675"/>
                  </a:lnTo>
                  <a:lnTo>
                    <a:pt x="872573" y="449708"/>
                  </a:lnTo>
                  <a:lnTo>
                    <a:pt x="896715" y="433433"/>
                  </a:lnTo>
                  <a:lnTo>
                    <a:pt x="912999" y="409293"/>
                  </a:lnTo>
                  <a:lnTo>
                    <a:pt x="918971" y="379729"/>
                  </a:lnTo>
                  <a:lnTo>
                    <a:pt x="918971" y="75945"/>
                  </a:lnTo>
                  <a:lnTo>
                    <a:pt x="912999" y="46398"/>
                  </a:lnTo>
                  <a:lnTo>
                    <a:pt x="896715" y="22256"/>
                  </a:lnTo>
                  <a:lnTo>
                    <a:pt x="872573" y="5972"/>
                  </a:lnTo>
                  <a:lnTo>
                    <a:pt x="84302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52388" y="5306568"/>
              <a:ext cx="919480" cy="455930"/>
            </a:xfrm>
            <a:custGeom>
              <a:avLst/>
              <a:gdLst/>
              <a:ahLst/>
              <a:cxnLst/>
              <a:rect l="l" t="t" r="r" b="b"/>
              <a:pathLst>
                <a:path w="919479" h="455929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843026" y="0"/>
                  </a:lnTo>
                  <a:lnTo>
                    <a:pt x="872573" y="5972"/>
                  </a:lnTo>
                  <a:lnTo>
                    <a:pt x="896715" y="22256"/>
                  </a:lnTo>
                  <a:lnTo>
                    <a:pt x="912999" y="46398"/>
                  </a:lnTo>
                  <a:lnTo>
                    <a:pt x="918971" y="75945"/>
                  </a:lnTo>
                  <a:lnTo>
                    <a:pt x="918971" y="379729"/>
                  </a:lnTo>
                  <a:lnTo>
                    <a:pt x="912999" y="409293"/>
                  </a:lnTo>
                  <a:lnTo>
                    <a:pt x="896715" y="433433"/>
                  </a:lnTo>
                  <a:lnTo>
                    <a:pt x="872573" y="449708"/>
                  </a:lnTo>
                  <a:lnTo>
                    <a:pt x="843026" y="455675"/>
                  </a:lnTo>
                  <a:lnTo>
                    <a:pt x="75946" y="455675"/>
                  </a:lnTo>
                  <a:lnTo>
                    <a:pt x="46398" y="449708"/>
                  </a:lnTo>
                  <a:lnTo>
                    <a:pt x="22256" y="433433"/>
                  </a:lnTo>
                  <a:lnTo>
                    <a:pt x="5972" y="409293"/>
                  </a:lnTo>
                  <a:lnTo>
                    <a:pt x="0" y="379729"/>
                  </a:lnTo>
                  <a:lnTo>
                    <a:pt x="0" y="7594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432547" y="5413070"/>
            <a:ext cx="51815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045706" y="5300217"/>
            <a:ext cx="986790" cy="468630"/>
            <a:chOff x="4966461" y="5300217"/>
            <a:chExt cx="986790" cy="468630"/>
          </a:xfrm>
        </p:grpSpPr>
        <p:sp>
          <p:nvSpPr>
            <p:cNvPr id="31" name="object 31"/>
            <p:cNvSpPr/>
            <p:nvPr/>
          </p:nvSpPr>
          <p:spPr>
            <a:xfrm>
              <a:off x="4972811" y="5306567"/>
              <a:ext cx="974090" cy="455930"/>
            </a:xfrm>
            <a:custGeom>
              <a:avLst/>
              <a:gdLst/>
              <a:ahLst/>
              <a:cxnLst/>
              <a:rect l="l" t="t" r="r" b="b"/>
              <a:pathLst>
                <a:path w="974089" h="455929">
                  <a:moveTo>
                    <a:pt x="897889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5"/>
                  </a:lnTo>
                  <a:lnTo>
                    <a:pt x="0" y="379729"/>
                  </a:lnTo>
                  <a:lnTo>
                    <a:pt x="5972" y="409293"/>
                  </a:lnTo>
                  <a:lnTo>
                    <a:pt x="22256" y="433433"/>
                  </a:lnTo>
                  <a:lnTo>
                    <a:pt x="46398" y="449708"/>
                  </a:lnTo>
                  <a:lnTo>
                    <a:pt x="75946" y="455675"/>
                  </a:lnTo>
                  <a:lnTo>
                    <a:pt x="897889" y="455675"/>
                  </a:lnTo>
                  <a:lnTo>
                    <a:pt x="927437" y="449708"/>
                  </a:lnTo>
                  <a:lnTo>
                    <a:pt x="951579" y="433433"/>
                  </a:lnTo>
                  <a:lnTo>
                    <a:pt x="967863" y="409293"/>
                  </a:lnTo>
                  <a:lnTo>
                    <a:pt x="973836" y="379729"/>
                  </a:lnTo>
                  <a:lnTo>
                    <a:pt x="973836" y="75945"/>
                  </a:lnTo>
                  <a:lnTo>
                    <a:pt x="967863" y="46398"/>
                  </a:lnTo>
                  <a:lnTo>
                    <a:pt x="951579" y="22256"/>
                  </a:lnTo>
                  <a:lnTo>
                    <a:pt x="927437" y="5972"/>
                  </a:lnTo>
                  <a:lnTo>
                    <a:pt x="897889" y="0"/>
                  </a:lnTo>
                  <a:close/>
                </a:path>
              </a:pathLst>
            </a:custGeom>
            <a:solidFill>
              <a:srgbClr val="682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2811" y="5306567"/>
              <a:ext cx="974090" cy="455930"/>
            </a:xfrm>
            <a:custGeom>
              <a:avLst/>
              <a:gdLst/>
              <a:ahLst/>
              <a:cxnLst/>
              <a:rect l="l" t="t" r="r" b="b"/>
              <a:pathLst>
                <a:path w="974089" h="455929">
                  <a:moveTo>
                    <a:pt x="0" y="75945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897889" y="0"/>
                  </a:lnTo>
                  <a:lnTo>
                    <a:pt x="927437" y="5972"/>
                  </a:lnTo>
                  <a:lnTo>
                    <a:pt x="951579" y="22256"/>
                  </a:lnTo>
                  <a:lnTo>
                    <a:pt x="967863" y="46398"/>
                  </a:lnTo>
                  <a:lnTo>
                    <a:pt x="973836" y="75945"/>
                  </a:lnTo>
                  <a:lnTo>
                    <a:pt x="973836" y="379729"/>
                  </a:lnTo>
                  <a:lnTo>
                    <a:pt x="967863" y="409293"/>
                  </a:lnTo>
                  <a:lnTo>
                    <a:pt x="951579" y="433433"/>
                  </a:lnTo>
                  <a:lnTo>
                    <a:pt x="927437" y="449708"/>
                  </a:lnTo>
                  <a:lnTo>
                    <a:pt x="897889" y="455675"/>
                  </a:lnTo>
                  <a:lnTo>
                    <a:pt x="75946" y="455675"/>
                  </a:lnTo>
                  <a:lnTo>
                    <a:pt x="46398" y="449708"/>
                  </a:lnTo>
                  <a:lnTo>
                    <a:pt x="22256" y="433433"/>
                  </a:lnTo>
                  <a:lnTo>
                    <a:pt x="5972" y="409293"/>
                  </a:lnTo>
                  <a:lnTo>
                    <a:pt x="0" y="379729"/>
                  </a:lnTo>
                  <a:lnTo>
                    <a:pt x="0" y="7594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14667" y="5413070"/>
            <a:ext cx="11588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5540" algn="l"/>
              </a:tabLst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Procurement </a:t>
            </a:r>
            <a:r>
              <a:rPr sz="12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FFFFFF"/>
                </a:solidFill>
                <a:uFill>
                  <a:solidFill>
                    <a:srgbClr val="4471C4"/>
                  </a:solidFill>
                </a:uFill>
                <a:latin typeface="Calibri"/>
                <a:cs typeface="Calibri"/>
              </a:rPr>
              <a:t> 	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215127" y="4678426"/>
            <a:ext cx="837565" cy="642620"/>
            <a:chOff x="4135882" y="4678426"/>
            <a:chExt cx="837565" cy="642620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0971" y="5137785"/>
              <a:ext cx="252349" cy="1828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142232" y="4684776"/>
              <a:ext cx="699770" cy="454659"/>
            </a:xfrm>
            <a:custGeom>
              <a:avLst/>
              <a:gdLst/>
              <a:ahLst/>
              <a:cxnLst/>
              <a:rect l="l" t="t" r="r" b="b"/>
              <a:pathLst>
                <a:path w="699770" h="454660">
                  <a:moveTo>
                    <a:pt x="623823" y="0"/>
                  </a:moveTo>
                  <a:lnTo>
                    <a:pt x="75691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2"/>
                  </a:lnTo>
                  <a:lnTo>
                    <a:pt x="0" y="378460"/>
                  </a:lnTo>
                  <a:lnTo>
                    <a:pt x="5951" y="407914"/>
                  </a:lnTo>
                  <a:lnTo>
                    <a:pt x="22177" y="431974"/>
                  </a:lnTo>
                  <a:lnTo>
                    <a:pt x="46237" y="448200"/>
                  </a:lnTo>
                  <a:lnTo>
                    <a:pt x="75691" y="454151"/>
                  </a:lnTo>
                  <a:lnTo>
                    <a:pt x="623823" y="454151"/>
                  </a:lnTo>
                  <a:lnTo>
                    <a:pt x="653278" y="448200"/>
                  </a:lnTo>
                  <a:lnTo>
                    <a:pt x="677338" y="431974"/>
                  </a:lnTo>
                  <a:lnTo>
                    <a:pt x="693564" y="407914"/>
                  </a:lnTo>
                  <a:lnTo>
                    <a:pt x="699515" y="378460"/>
                  </a:lnTo>
                  <a:lnTo>
                    <a:pt x="699515" y="75692"/>
                  </a:lnTo>
                  <a:lnTo>
                    <a:pt x="693564" y="46237"/>
                  </a:lnTo>
                  <a:lnTo>
                    <a:pt x="677338" y="22177"/>
                  </a:lnTo>
                  <a:lnTo>
                    <a:pt x="653278" y="5951"/>
                  </a:lnTo>
                  <a:lnTo>
                    <a:pt x="623823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42232" y="4684776"/>
              <a:ext cx="699770" cy="454659"/>
            </a:xfrm>
            <a:custGeom>
              <a:avLst/>
              <a:gdLst/>
              <a:ahLst/>
              <a:cxnLst/>
              <a:rect l="l" t="t" r="r" b="b"/>
              <a:pathLst>
                <a:path w="699770" h="454660">
                  <a:moveTo>
                    <a:pt x="0" y="75692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1" y="0"/>
                  </a:lnTo>
                  <a:lnTo>
                    <a:pt x="623823" y="0"/>
                  </a:lnTo>
                  <a:lnTo>
                    <a:pt x="653278" y="5951"/>
                  </a:lnTo>
                  <a:lnTo>
                    <a:pt x="677338" y="22177"/>
                  </a:lnTo>
                  <a:lnTo>
                    <a:pt x="693564" y="46237"/>
                  </a:lnTo>
                  <a:lnTo>
                    <a:pt x="699515" y="75692"/>
                  </a:lnTo>
                  <a:lnTo>
                    <a:pt x="699515" y="378460"/>
                  </a:lnTo>
                  <a:lnTo>
                    <a:pt x="693564" y="407914"/>
                  </a:lnTo>
                  <a:lnTo>
                    <a:pt x="677338" y="431974"/>
                  </a:lnTo>
                  <a:lnTo>
                    <a:pt x="653278" y="448200"/>
                  </a:lnTo>
                  <a:lnTo>
                    <a:pt x="623823" y="454151"/>
                  </a:lnTo>
                  <a:lnTo>
                    <a:pt x="75691" y="454151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60"/>
                  </a:lnTo>
                  <a:lnTo>
                    <a:pt x="0" y="7569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03899" y="4790694"/>
            <a:ext cx="53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Suppo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579618" y="3629914"/>
            <a:ext cx="1024890" cy="1052195"/>
            <a:chOff x="3500373" y="3629914"/>
            <a:chExt cx="1024890" cy="1052195"/>
          </a:xfrm>
        </p:grpSpPr>
        <p:sp>
          <p:nvSpPr>
            <p:cNvPr id="40" name="object 40"/>
            <p:cNvSpPr/>
            <p:nvPr/>
          </p:nvSpPr>
          <p:spPr>
            <a:xfrm>
              <a:off x="4059808" y="4097528"/>
              <a:ext cx="256540" cy="581660"/>
            </a:xfrm>
            <a:custGeom>
              <a:avLst/>
              <a:gdLst/>
              <a:ahLst/>
              <a:cxnLst/>
              <a:rect l="l" t="t" r="r" b="b"/>
              <a:pathLst>
                <a:path w="256539" h="581660">
                  <a:moveTo>
                    <a:pt x="256539" y="581279"/>
                  </a:moveTo>
                  <a:lnTo>
                    <a:pt x="230441" y="539602"/>
                  </a:lnTo>
                  <a:lnTo>
                    <a:pt x="205374" y="497349"/>
                  </a:lnTo>
                  <a:lnTo>
                    <a:pt x="181347" y="454539"/>
                  </a:lnTo>
                  <a:lnTo>
                    <a:pt x="158367" y="411191"/>
                  </a:lnTo>
                  <a:lnTo>
                    <a:pt x="136443" y="367324"/>
                  </a:lnTo>
                  <a:lnTo>
                    <a:pt x="115582" y="322957"/>
                  </a:lnTo>
                  <a:lnTo>
                    <a:pt x="95792" y="278110"/>
                  </a:lnTo>
                  <a:lnTo>
                    <a:pt x="77082" y="232801"/>
                  </a:lnTo>
                  <a:lnTo>
                    <a:pt x="59459" y="187050"/>
                  </a:lnTo>
                  <a:lnTo>
                    <a:pt x="42931" y="140875"/>
                  </a:lnTo>
                  <a:lnTo>
                    <a:pt x="27507" y="94295"/>
                  </a:lnTo>
                  <a:lnTo>
                    <a:pt x="13193" y="4733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506723" y="3636264"/>
              <a:ext cx="1012190" cy="455930"/>
            </a:xfrm>
            <a:custGeom>
              <a:avLst/>
              <a:gdLst/>
              <a:ahLst/>
              <a:cxnLst/>
              <a:rect l="l" t="t" r="r" b="b"/>
              <a:pathLst>
                <a:path w="1012189" h="455929">
                  <a:moveTo>
                    <a:pt x="935989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379730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6" y="455675"/>
                  </a:lnTo>
                  <a:lnTo>
                    <a:pt x="935989" y="455675"/>
                  </a:lnTo>
                  <a:lnTo>
                    <a:pt x="965537" y="449703"/>
                  </a:lnTo>
                  <a:lnTo>
                    <a:pt x="989679" y="433419"/>
                  </a:lnTo>
                  <a:lnTo>
                    <a:pt x="1005963" y="409277"/>
                  </a:lnTo>
                  <a:lnTo>
                    <a:pt x="1011936" y="379730"/>
                  </a:lnTo>
                  <a:lnTo>
                    <a:pt x="1011936" y="75946"/>
                  </a:lnTo>
                  <a:lnTo>
                    <a:pt x="1005963" y="46398"/>
                  </a:lnTo>
                  <a:lnTo>
                    <a:pt x="989679" y="22256"/>
                  </a:lnTo>
                  <a:lnTo>
                    <a:pt x="965537" y="5972"/>
                  </a:lnTo>
                  <a:lnTo>
                    <a:pt x="93598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06723" y="3636264"/>
              <a:ext cx="1012190" cy="455930"/>
            </a:xfrm>
            <a:custGeom>
              <a:avLst/>
              <a:gdLst/>
              <a:ahLst/>
              <a:cxnLst/>
              <a:rect l="l" t="t" r="r" b="b"/>
              <a:pathLst>
                <a:path w="1012189" h="455929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935989" y="0"/>
                  </a:lnTo>
                  <a:lnTo>
                    <a:pt x="965537" y="5972"/>
                  </a:lnTo>
                  <a:lnTo>
                    <a:pt x="989679" y="22256"/>
                  </a:lnTo>
                  <a:lnTo>
                    <a:pt x="1005963" y="46398"/>
                  </a:lnTo>
                  <a:lnTo>
                    <a:pt x="1011936" y="75946"/>
                  </a:lnTo>
                  <a:lnTo>
                    <a:pt x="1011936" y="379730"/>
                  </a:lnTo>
                  <a:lnTo>
                    <a:pt x="1005963" y="409277"/>
                  </a:lnTo>
                  <a:lnTo>
                    <a:pt x="989679" y="433419"/>
                  </a:lnTo>
                  <a:lnTo>
                    <a:pt x="965537" y="449703"/>
                  </a:lnTo>
                  <a:lnTo>
                    <a:pt x="935989" y="455675"/>
                  </a:lnTo>
                  <a:lnTo>
                    <a:pt x="75946" y="455675"/>
                  </a:lnTo>
                  <a:lnTo>
                    <a:pt x="46398" y="449703"/>
                  </a:lnTo>
                  <a:lnTo>
                    <a:pt x="22256" y="433419"/>
                  </a:lnTo>
                  <a:lnTo>
                    <a:pt x="5972" y="409277"/>
                  </a:lnTo>
                  <a:lnTo>
                    <a:pt x="0" y="379730"/>
                  </a:lnTo>
                  <a:lnTo>
                    <a:pt x="0" y="759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677154" y="3742690"/>
            <a:ext cx="828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ain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750306" y="2489961"/>
            <a:ext cx="1010919" cy="1143000"/>
            <a:chOff x="3671061" y="2489961"/>
            <a:chExt cx="1010919" cy="1143000"/>
          </a:xfrm>
        </p:grpSpPr>
        <p:sp>
          <p:nvSpPr>
            <p:cNvPr id="45" name="object 45"/>
            <p:cNvSpPr/>
            <p:nvPr/>
          </p:nvSpPr>
          <p:spPr>
            <a:xfrm>
              <a:off x="3991355" y="2957575"/>
              <a:ext cx="95250" cy="672465"/>
            </a:xfrm>
            <a:custGeom>
              <a:avLst/>
              <a:gdLst/>
              <a:ahLst/>
              <a:cxnLst/>
              <a:rect l="l" t="t" r="r" b="b"/>
              <a:pathLst>
                <a:path w="95250" h="672464">
                  <a:moveTo>
                    <a:pt x="762" y="671957"/>
                  </a:moveTo>
                  <a:lnTo>
                    <a:pt x="0" y="619423"/>
                  </a:lnTo>
                  <a:lnTo>
                    <a:pt x="582" y="566938"/>
                  </a:lnTo>
                  <a:lnTo>
                    <a:pt x="2505" y="514526"/>
                  </a:lnTo>
                  <a:lnTo>
                    <a:pt x="5766" y="462212"/>
                  </a:lnTo>
                  <a:lnTo>
                    <a:pt x="10361" y="410022"/>
                  </a:lnTo>
                  <a:lnTo>
                    <a:pt x="16288" y="357982"/>
                  </a:lnTo>
                  <a:lnTo>
                    <a:pt x="23541" y="306115"/>
                  </a:lnTo>
                  <a:lnTo>
                    <a:pt x="32118" y="254449"/>
                  </a:lnTo>
                  <a:lnTo>
                    <a:pt x="42016" y="203008"/>
                  </a:lnTo>
                  <a:lnTo>
                    <a:pt x="53231" y="151817"/>
                  </a:lnTo>
                  <a:lnTo>
                    <a:pt x="65759" y="100901"/>
                  </a:lnTo>
                  <a:lnTo>
                    <a:pt x="79597" y="50287"/>
                  </a:lnTo>
                  <a:lnTo>
                    <a:pt x="94742" y="0"/>
                  </a:lnTo>
                </a:path>
              </a:pathLst>
            </a:custGeom>
            <a:ln w="634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677411" y="2496311"/>
              <a:ext cx="998219" cy="455930"/>
            </a:xfrm>
            <a:custGeom>
              <a:avLst/>
              <a:gdLst/>
              <a:ahLst/>
              <a:cxnLst/>
              <a:rect l="l" t="t" r="r" b="b"/>
              <a:pathLst>
                <a:path w="998220" h="455930">
                  <a:moveTo>
                    <a:pt x="922274" y="0"/>
                  </a:moveTo>
                  <a:lnTo>
                    <a:pt x="75946" y="0"/>
                  </a:lnTo>
                  <a:lnTo>
                    <a:pt x="46398" y="5972"/>
                  </a:lnTo>
                  <a:lnTo>
                    <a:pt x="22256" y="22256"/>
                  </a:lnTo>
                  <a:lnTo>
                    <a:pt x="5972" y="46398"/>
                  </a:lnTo>
                  <a:lnTo>
                    <a:pt x="0" y="75946"/>
                  </a:lnTo>
                  <a:lnTo>
                    <a:pt x="0" y="379729"/>
                  </a:lnTo>
                  <a:lnTo>
                    <a:pt x="5972" y="409277"/>
                  </a:lnTo>
                  <a:lnTo>
                    <a:pt x="22256" y="433419"/>
                  </a:lnTo>
                  <a:lnTo>
                    <a:pt x="46398" y="449703"/>
                  </a:lnTo>
                  <a:lnTo>
                    <a:pt x="75946" y="455675"/>
                  </a:lnTo>
                  <a:lnTo>
                    <a:pt x="922274" y="455675"/>
                  </a:lnTo>
                  <a:lnTo>
                    <a:pt x="951821" y="449703"/>
                  </a:lnTo>
                  <a:lnTo>
                    <a:pt x="975963" y="433419"/>
                  </a:lnTo>
                  <a:lnTo>
                    <a:pt x="992247" y="409277"/>
                  </a:lnTo>
                  <a:lnTo>
                    <a:pt x="998220" y="379729"/>
                  </a:lnTo>
                  <a:lnTo>
                    <a:pt x="998220" y="75946"/>
                  </a:lnTo>
                  <a:lnTo>
                    <a:pt x="992247" y="46398"/>
                  </a:lnTo>
                  <a:lnTo>
                    <a:pt x="975963" y="22256"/>
                  </a:lnTo>
                  <a:lnTo>
                    <a:pt x="951821" y="5972"/>
                  </a:lnTo>
                  <a:lnTo>
                    <a:pt x="92227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77411" y="2496311"/>
              <a:ext cx="998219" cy="455930"/>
            </a:xfrm>
            <a:custGeom>
              <a:avLst/>
              <a:gdLst/>
              <a:ahLst/>
              <a:cxnLst/>
              <a:rect l="l" t="t" r="r" b="b"/>
              <a:pathLst>
                <a:path w="998220" h="455930">
                  <a:moveTo>
                    <a:pt x="0" y="75946"/>
                  </a:moveTo>
                  <a:lnTo>
                    <a:pt x="5972" y="46398"/>
                  </a:lnTo>
                  <a:lnTo>
                    <a:pt x="22256" y="22256"/>
                  </a:lnTo>
                  <a:lnTo>
                    <a:pt x="46398" y="5972"/>
                  </a:lnTo>
                  <a:lnTo>
                    <a:pt x="75946" y="0"/>
                  </a:lnTo>
                  <a:lnTo>
                    <a:pt x="922274" y="0"/>
                  </a:lnTo>
                  <a:lnTo>
                    <a:pt x="951821" y="5972"/>
                  </a:lnTo>
                  <a:lnTo>
                    <a:pt x="975963" y="22256"/>
                  </a:lnTo>
                  <a:lnTo>
                    <a:pt x="992247" y="46398"/>
                  </a:lnTo>
                  <a:lnTo>
                    <a:pt x="998220" y="75946"/>
                  </a:lnTo>
                  <a:lnTo>
                    <a:pt x="998220" y="379729"/>
                  </a:lnTo>
                  <a:lnTo>
                    <a:pt x="992247" y="409277"/>
                  </a:lnTo>
                  <a:lnTo>
                    <a:pt x="975963" y="433419"/>
                  </a:lnTo>
                  <a:lnTo>
                    <a:pt x="951821" y="449703"/>
                  </a:lnTo>
                  <a:lnTo>
                    <a:pt x="922274" y="455675"/>
                  </a:lnTo>
                  <a:lnTo>
                    <a:pt x="75946" y="455675"/>
                  </a:lnTo>
                  <a:lnTo>
                    <a:pt x="46398" y="449703"/>
                  </a:lnTo>
                  <a:lnTo>
                    <a:pt x="22256" y="433419"/>
                  </a:lnTo>
                  <a:lnTo>
                    <a:pt x="5972" y="409277"/>
                  </a:lnTo>
                  <a:lnTo>
                    <a:pt x="0" y="379729"/>
                  </a:lnTo>
                  <a:lnTo>
                    <a:pt x="0" y="75946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902198" y="2602229"/>
            <a:ext cx="708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376798" y="1619758"/>
            <a:ext cx="1071880" cy="875030"/>
            <a:chOff x="4297553" y="1619758"/>
            <a:chExt cx="1071880" cy="875030"/>
          </a:xfrm>
        </p:grpSpPr>
        <p:sp>
          <p:nvSpPr>
            <p:cNvPr id="50" name="object 50"/>
            <p:cNvSpPr/>
            <p:nvPr/>
          </p:nvSpPr>
          <p:spPr>
            <a:xfrm>
              <a:off x="4300728" y="2084197"/>
              <a:ext cx="334010" cy="407670"/>
            </a:xfrm>
            <a:custGeom>
              <a:avLst/>
              <a:gdLst/>
              <a:ahLst/>
              <a:cxnLst/>
              <a:rect l="l" t="t" r="r" b="b"/>
              <a:pathLst>
                <a:path w="334010" h="407669">
                  <a:moveTo>
                    <a:pt x="0" y="407415"/>
                  </a:moveTo>
                  <a:lnTo>
                    <a:pt x="28533" y="362915"/>
                  </a:lnTo>
                  <a:lnTo>
                    <a:pt x="58193" y="319190"/>
                  </a:lnTo>
                  <a:lnTo>
                    <a:pt x="88960" y="276264"/>
                  </a:lnTo>
                  <a:lnTo>
                    <a:pt x="120818" y="234159"/>
                  </a:lnTo>
                  <a:lnTo>
                    <a:pt x="153749" y="192897"/>
                  </a:lnTo>
                  <a:lnTo>
                    <a:pt x="187735" y="152499"/>
                  </a:lnTo>
                  <a:lnTo>
                    <a:pt x="222759" y="112988"/>
                  </a:lnTo>
                  <a:lnTo>
                    <a:pt x="258803" y="74387"/>
                  </a:lnTo>
                  <a:lnTo>
                    <a:pt x="295850" y="36717"/>
                  </a:lnTo>
                  <a:lnTo>
                    <a:pt x="333883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98848" y="1626108"/>
              <a:ext cx="864235" cy="454659"/>
            </a:xfrm>
            <a:custGeom>
              <a:avLst/>
              <a:gdLst/>
              <a:ahLst/>
              <a:cxnLst/>
              <a:rect l="l" t="t" r="r" b="b"/>
              <a:pathLst>
                <a:path w="864235" h="454660">
                  <a:moveTo>
                    <a:pt x="788415" y="0"/>
                  </a:moveTo>
                  <a:lnTo>
                    <a:pt x="75691" y="0"/>
                  </a:lnTo>
                  <a:lnTo>
                    <a:pt x="46237" y="5951"/>
                  </a:lnTo>
                  <a:lnTo>
                    <a:pt x="22177" y="22177"/>
                  </a:lnTo>
                  <a:lnTo>
                    <a:pt x="5951" y="46237"/>
                  </a:lnTo>
                  <a:lnTo>
                    <a:pt x="0" y="75691"/>
                  </a:lnTo>
                  <a:lnTo>
                    <a:pt x="0" y="378459"/>
                  </a:lnTo>
                  <a:lnTo>
                    <a:pt x="5951" y="407914"/>
                  </a:lnTo>
                  <a:lnTo>
                    <a:pt x="22177" y="431974"/>
                  </a:lnTo>
                  <a:lnTo>
                    <a:pt x="46237" y="448200"/>
                  </a:lnTo>
                  <a:lnTo>
                    <a:pt x="75691" y="454151"/>
                  </a:lnTo>
                  <a:lnTo>
                    <a:pt x="788415" y="454151"/>
                  </a:lnTo>
                  <a:lnTo>
                    <a:pt x="817870" y="448200"/>
                  </a:lnTo>
                  <a:lnTo>
                    <a:pt x="841930" y="431974"/>
                  </a:lnTo>
                  <a:lnTo>
                    <a:pt x="858156" y="407914"/>
                  </a:lnTo>
                  <a:lnTo>
                    <a:pt x="864107" y="378459"/>
                  </a:lnTo>
                  <a:lnTo>
                    <a:pt x="864107" y="75691"/>
                  </a:lnTo>
                  <a:lnTo>
                    <a:pt x="858156" y="46237"/>
                  </a:lnTo>
                  <a:lnTo>
                    <a:pt x="841930" y="22177"/>
                  </a:lnTo>
                  <a:lnTo>
                    <a:pt x="817870" y="5951"/>
                  </a:lnTo>
                  <a:lnTo>
                    <a:pt x="78841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98848" y="1626108"/>
              <a:ext cx="864235" cy="454659"/>
            </a:xfrm>
            <a:custGeom>
              <a:avLst/>
              <a:gdLst/>
              <a:ahLst/>
              <a:cxnLst/>
              <a:rect l="l" t="t" r="r" b="b"/>
              <a:pathLst>
                <a:path w="864235" h="454660">
                  <a:moveTo>
                    <a:pt x="0" y="75691"/>
                  </a:moveTo>
                  <a:lnTo>
                    <a:pt x="5951" y="46237"/>
                  </a:lnTo>
                  <a:lnTo>
                    <a:pt x="22177" y="22177"/>
                  </a:lnTo>
                  <a:lnTo>
                    <a:pt x="46237" y="5951"/>
                  </a:lnTo>
                  <a:lnTo>
                    <a:pt x="75691" y="0"/>
                  </a:lnTo>
                  <a:lnTo>
                    <a:pt x="788415" y="0"/>
                  </a:lnTo>
                  <a:lnTo>
                    <a:pt x="817870" y="5951"/>
                  </a:lnTo>
                  <a:lnTo>
                    <a:pt x="841930" y="22177"/>
                  </a:lnTo>
                  <a:lnTo>
                    <a:pt x="858156" y="46237"/>
                  </a:lnTo>
                  <a:lnTo>
                    <a:pt x="864107" y="75691"/>
                  </a:lnTo>
                  <a:lnTo>
                    <a:pt x="864107" y="378459"/>
                  </a:lnTo>
                  <a:lnTo>
                    <a:pt x="858156" y="407914"/>
                  </a:lnTo>
                  <a:lnTo>
                    <a:pt x="841930" y="431974"/>
                  </a:lnTo>
                  <a:lnTo>
                    <a:pt x="817870" y="448200"/>
                  </a:lnTo>
                  <a:lnTo>
                    <a:pt x="788415" y="454151"/>
                  </a:lnTo>
                  <a:lnTo>
                    <a:pt x="75691" y="454151"/>
                  </a:lnTo>
                  <a:lnTo>
                    <a:pt x="46237" y="448200"/>
                  </a:lnTo>
                  <a:lnTo>
                    <a:pt x="22177" y="431974"/>
                  </a:lnTo>
                  <a:lnTo>
                    <a:pt x="5951" y="407914"/>
                  </a:lnTo>
                  <a:lnTo>
                    <a:pt x="0" y="378459"/>
                  </a:lnTo>
                  <a:lnTo>
                    <a:pt x="0" y="7569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672327" y="1731086"/>
            <a:ext cx="6769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647678" y="2661666"/>
            <a:ext cx="0" cy="3850640"/>
          </a:xfrm>
          <a:custGeom>
            <a:avLst/>
            <a:gdLst/>
            <a:ahLst/>
            <a:cxnLst/>
            <a:rect l="l" t="t" r="r" b="b"/>
            <a:pathLst>
              <a:path h="3850640">
                <a:moveTo>
                  <a:pt x="0" y="0"/>
                </a:moveTo>
                <a:lnTo>
                  <a:pt x="0" y="385030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4465944" y="762000"/>
            <a:ext cx="7345056" cy="5997700"/>
            <a:chOff x="2386699" y="762000"/>
            <a:chExt cx="7345056" cy="5997700"/>
          </a:xfrm>
        </p:grpSpPr>
        <p:sp>
          <p:nvSpPr>
            <p:cNvPr id="56" name="object 56"/>
            <p:cNvSpPr/>
            <p:nvPr/>
          </p:nvSpPr>
          <p:spPr>
            <a:xfrm>
              <a:off x="5365623" y="1559306"/>
              <a:ext cx="316865" cy="82550"/>
            </a:xfrm>
            <a:custGeom>
              <a:avLst/>
              <a:gdLst/>
              <a:ahLst/>
              <a:cxnLst/>
              <a:rect l="l" t="t" r="r" b="b"/>
              <a:pathLst>
                <a:path w="316864" h="82550">
                  <a:moveTo>
                    <a:pt x="0" y="82169"/>
                  </a:moveTo>
                  <a:lnTo>
                    <a:pt x="51843" y="64961"/>
                  </a:lnTo>
                  <a:lnTo>
                    <a:pt x="104107" y="49153"/>
                  </a:lnTo>
                  <a:lnTo>
                    <a:pt x="156765" y="34750"/>
                  </a:lnTo>
                  <a:lnTo>
                    <a:pt x="209794" y="21754"/>
                  </a:lnTo>
                  <a:lnTo>
                    <a:pt x="263169" y="10169"/>
                  </a:lnTo>
                  <a:lnTo>
                    <a:pt x="316864" y="0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17825" y="887730"/>
              <a:ext cx="7313930" cy="5624830"/>
            </a:xfrm>
            <a:custGeom>
              <a:avLst/>
              <a:gdLst/>
              <a:ahLst/>
              <a:cxnLst/>
              <a:rect l="l" t="t" r="r" b="b"/>
              <a:pathLst>
                <a:path w="7313930" h="5624830">
                  <a:moveTo>
                    <a:pt x="196850" y="1773936"/>
                  </a:moveTo>
                  <a:lnTo>
                    <a:pt x="196596" y="5624245"/>
                  </a:lnTo>
                </a:path>
                <a:path w="7313930" h="5624830">
                  <a:moveTo>
                    <a:pt x="3621278" y="0"/>
                  </a:moveTo>
                  <a:lnTo>
                    <a:pt x="0" y="1726311"/>
                  </a:lnTo>
                </a:path>
                <a:path w="7313930" h="5624830">
                  <a:moveTo>
                    <a:pt x="3605784" y="0"/>
                  </a:moveTo>
                  <a:lnTo>
                    <a:pt x="7313549" y="1697863"/>
                  </a:lnTo>
                </a:path>
                <a:path w="7313930" h="5624830">
                  <a:moveTo>
                    <a:pt x="7005574" y="5038344"/>
                  </a:moveTo>
                  <a:lnTo>
                    <a:pt x="377951" y="50383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71571" y="5977128"/>
              <a:ext cx="6818630" cy="344805"/>
            </a:xfrm>
            <a:custGeom>
              <a:avLst/>
              <a:gdLst/>
              <a:ahLst/>
              <a:cxnLst/>
              <a:rect l="l" t="t" r="r" b="b"/>
              <a:pathLst>
                <a:path w="6818630" h="344804">
                  <a:moveTo>
                    <a:pt x="6760972" y="0"/>
                  </a:moveTo>
                  <a:lnTo>
                    <a:pt x="57403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3" y="344424"/>
                  </a:lnTo>
                  <a:lnTo>
                    <a:pt x="6760972" y="344424"/>
                  </a:lnTo>
                  <a:lnTo>
                    <a:pt x="6783335" y="339912"/>
                  </a:lnTo>
                  <a:lnTo>
                    <a:pt x="6801580" y="327609"/>
                  </a:lnTo>
                  <a:lnTo>
                    <a:pt x="6813871" y="309362"/>
                  </a:lnTo>
                  <a:lnTo>
                    <a:pt x="6818376" y="287020"/>
                  </a:lnTo>
                  <a:lnTo>
                    <a:pt x="6818376" y="57404"/>
                  </a:lnTo>
                  <a:lnTo>
                    <a:pt x="6813871" y="35061"/>
                  </a:lnTo>
                  <a:lnTo>
                    <a:pt x="6801580" y="16814"/>
                  </a:lnTo>
                  <a:lnTo>
                    <a:pt x="6783335" y="4511"/>
                  </a:lnTo>
                  <a:lnTo>
                    <a:pt x="6760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671571" y="5977128"/>
              <a:ext cx="6818630" cy="344805"/>
            </a:xfrm>
            <a:custGeom>
              <a:avLst/>
              <a:gdLst/>
              <a:ahLst/>
              <a:cxnLst/>
              <a:rect l="l" t="t" r="r" b="b"/>
              <a:pathLst>
                <a:path w="681863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3" y="0"/>
                  </a:lnTo>
                  <a:lnTo>
                    <a:pt x="6760972" y="0"/>
                  </a:lnTo>
                  <a:lnTo>
                    <a:pt x="6783335" y="4511"/>
                  </a:lnTo>
                  <a:lnTo>
                    <a:pt x="6801580" y="16814"/>
                  </a:lnTo>
                  <a:lnTo>
                    <a:pt x="6813871" y="35061"/>
                  </a:lnTo>
                  <a:lnTo>
                    <a:pt x="6818376" y="57404"/>
                  </a:lnTo>
                  <a:lnTo>
                    <a:pt x="6818376" y="287020"/>
                  </a:lnTo>
                  <a:lnTo>
                    <a:pt x="6813871" y="309362"/>
                  </a:lnTo>
                  <a:lnTo>
                    <a:pt x="6801580" y="327609"/>
                  </a:lnTo>
                  <a:lnTo>
                    <a:pt x="6783335" y="339912"/>
                  </a:lnTo>
                  <a:lnTo>
                    <a:pt x="6760972" y="344424"/>
                  </a:lnTo>
                  <a:lnTo>
                    <a:pt x="57403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699" y="771439"/>
              <a:ext cx="3101490" cy="167205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69" y="762000"/>
              <a:ext cx="3101401" cy="167199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614421" y="6759700"/>
              <a:ext cx="6947534" cy="0"/>
            </a:xfrm>
            <a:custGeom>
              <a:avLst/>
              <a:gdLst/>
              <a:ahLst/>
              <a:cxnLst/>
              <a:rect l="l" t="t" r="r" b="b"/>
              <a:pathLst>
                <a:path w="6947534">
                  <a:moveTo>
                    <a:pt x="6947534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671571" y="6376416"/>
              <a:ext cx="6818630" cy="344805"/>
            </a:xfrm>
            <a:custGeom>
              <a:avLst/>
              <a:gdLst/>
              <a:ahLst/>
              <a:cxnLst/>
              <a:rect l="l" t="t" r="r" b="b"/>
              <a:pathLst>
                <a:path w="6818630" h="344804">
                  <a:moveTo>
                    <a:pt x="6760972" y="0"/>
                  </a:moveTo>
                  <a:lnTo>
                    <a:pt x="57403" y="0"/>
                  </a:lnTo>
                  <a:lnTo>
                    <a:pt x="35040" y="4511"/>
                  </a:lnTo>
                  <a:lnTo>
                    <a:pt x="16795" y="16814"/>
                  </a:lnTo>
                  <a:lnTo>
                    <a:pt x="4504" y="35061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62"/>
                  </a:lnTo>
                  <a:lnTo>
                    <a:pt x="16795" y="327609"/>
                  </a:lnTo>
                  <a:lnTo>
                    <a:pt x="35040" y="339912"/>
                  </a:lnTo>
                  <a:lnTo>
                    <a:pt x="57403" y="344424"/>
                  </a:lnTo>
                  <a:lnTo>
                    <a:pt x="6760972" y="344424"/>
                  </a:lnTo>
                  <a:lnTo>
                    <a:pt x="6783335" y="339912"/>
                  </a:lnTo>
                  <a:lnTo>
                    <a:pt x="6801580" y="327609"/>
                  </a:lnTo>
                  <a:lnTo>
                    <a:pt x="6813871" y="309362"/>
                  </a:lnTo>
                  <a:lnTo>
                    <a:pt x="6818376" y="287020"/>
                  </a:lnTo>
                  <a:lnTo>
                    <a:pt x="6818376" y="57404"/>
                  </a:lnTo>
                  <a:lnTo>
                    <a:pt x="6813871" y="35061"/>
                  </a:lnTo>
                  <a:lnTo>
                    <a:pt x="6801580" y="16814"/>
                  </a:lnTo>
                  <a:lnTo>
                    <a:pt x="6783335" y="4511"/>
                  </a:lnTo>
                  <a:lnTo>
                    <a:pt x="67609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71571" y="6376416"/>
              <a:ext cx="6818630" cy="344805"/>
            </a:xfrm>
            <a:custGeom>
              <a:avLst/>
              <a:gdLst/>
              <a:ahLst/>
              <a:cxnLst/>
              <a:rect l="l" t="t" r="r" b="b"/>
              <a:pathLst>
                <a:path w="6818630" h="344804">
                  <a:moveTo>
                    <a:pt x="0" y="57404"/>
                  </a:moveTo>
                  <a:lnTo>
                    <a:pt x="4504" y="35061"/>
                  </a:lnTo>
                  <a:lnTo>
                    <a:pt x="16795" y="16814"/>
                  </a:lnTo>
                  <a:lnTo>
                    <a:pt x="35040" y="4511"/>
                  </a:lnTo>
                  <a:lnTo>
                    <a:pt x="57403" y="0"/>
                  </a:lnTo>
                  <a:lnTo>
                    <a:pt x="6760972" y="0"/>
                  </a:lnTo>
                  <a:lnTo>
                    <a:pt x="6783335" y="4511"/>
                  </a:lnTo>
                  <a:lnTo>
                    <a:pt x="6801580" y="16814"/>
                  </a:lnTo>
                  <a:lnTo>
                    <a:pt x="6813871" y="35061"/>
                  </a:lnTo>
                  <a:lnTo>
                    <a:pt x="6818376" y="57404"/>
                  </a:lnTo>
                  <a:lnTo>
                    <a:pt x="6818376" y="287020"/>
                  </a:lnTo>
                  <a:lnTo>
                    <a:pt x="6813871" y="309362"/>
                  </a:lnTo>
                  <a:lnTo>
                    <a:pt x="6801580" y="327609"/>
                  </a:lnTo>
                  <a:lnTo>
                    <a:pt x="6783335" y="339912"/>
                  </a:lnTo>
                  <a:lnTo>
                    <a:pt x="6760972" y="344424"/>
                  </a:lnTo>
                  <a:lnTo>
                    <a:pt x="57403" y="344424"/>
                  </a:lnTo>
                  <a:lnTo>
                    <a:pt x="35040" y="339912"/>
                  </a:lnTo>
                  <a:lnTo>
                    <a:pt x="16795" y="327609"/>
                  </a:lnTo>
                  <a:lnTo>
                    <a:pt x="4504" y="309362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765564" y="6018377"/>
            <a:ext cx="6789420" cy="653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tabLst>
                <a:tab pos="720725" algn="l"/>
                <a:tab pos="1887855" algn="l"/>
                <a:tab pos="3286760" algn="l"/>
                <a:tab pos="4705350" algn="l"/>
                <a:tab pos="542861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GenAI	Rule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Engine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Studio	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Analytics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Engine	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IDP/IIP	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DMS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893444" algn="l"/>
                <a:tab pos="1924685" algn="l"/>
                <a:tab pos="3148330" algn="l"/>
                <a:tab pos="442214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Security	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Builds	Multi-Lingual	Offline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Mode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OS/Device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1676400" y="31358"/>
            <a:ext cx="9296400" cy="505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rtl="0"/>
            <a:r>
              <a:rPr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360º Transformation of an Enterprise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7043304" y="3129459"/>
            <a:ext cx="2213069" cy="941282"/>
          </a:xfrm>
          <a:prstGeom prst="rect">
            <a:avLst/>
          </a:prstGeom>
          <a:ln w="12700">
            <a:solidFill>
              <a:srgbClr val="5B9BD4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507365" marR="547370" indent="83820" algn="ctr">
              <a:lnSpc>
                <a:spcPct val="100000"/>
              </a:lnSpc>
              <a:spcBef>
                <a:spcPts val="259"/>
              </a:spcBef>
            </a:pPr>
            <a:r>
              <a:rPr lang="en-US" b="1" spc="-10" dirty="0">
                <a:latin typeface="Calibri"/>
                <a:cs typeface="Calibri"/>
              </a:rPr>
              <a:t>Smart </a:t>
            </a:r>
          </a:p>
          <a:p>
            <a:pPr marL="507365" marR="547370" indent="83820" algn="ctr">
              <a:lnSpc>
                <a:spcPct val="100000"/>
              </a:lnSpc>
              <a:spcBef>
                <a:spcPts val="259"/>
              </a:spcBef>
            </a:pPr>
            <a:r>
              <a:rPr lang="en-US" b="1" spc="-10" dirty="0">
                <a:latin typeface="Calibri"/>
                <a:cs typeface="Calibri"/>
              </a:rPr>
              <a:t>Digital </a:t>
            </a:r>
          </a:p>
          <a:p>
            <a:pPr marL="507365" marR="547370" indent="83820" algn="ctr">
              <a:lnSpc>
                <a:spcPct val="100000"/>
              </a:lnSpc>
              <a:spcBef>
                <a:spcPts val="259"/>
              </a:spcBef>
            </a:pPr>
            <a:r>
              <a:rPr b="1" spc="-15" dirty="0">
                <a:latin typeface="Calibri"/>
                <a:cs typeface="Calibri"/>
              </a:rPr>
              <a:t>Enterprise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69" name="object 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30" y="19385"/>
            <a:ext cx="863467" cy="768949"/>
          </a:xfrm>
          <a:prstGeom prst="rect">
            <a:avLst/>
          </a:prstGeom>
        </p:spPr>
      </p:pic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839CB348-B28C-55D5-6E56-09F29831B25F}"/>
              </a:ext>
            </a:extLst>
          </p:cNvPr>
          <p:cNvSpPr/>
          <p:nvPr/>
        </p:nvSpPr>
        <p:spPr>
          <a:xfrm>
            <a:off x="92329" y="1940000"/>
            <a:ext cx="4027934" cy="45723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AIQoD 360 is a pool of AI Agents for every </a:t>
            </a:r>
            <a:r>
              <a:rPr lang="en-US" sz="2400" b="0" dirty="0">
                <a:effectLst/>
              </a:rPr>
              <a:t>function in an Enterprise.</a:t>
            </a:r>
          </a:p>
          <a:p>
            <a:r>
              <a:rPr lang="en-US" sz="2400" b="1" dirty="0">
                <a:solidFill>
                  <a:srgbClr val="00B050"/>
                </a:solidFill>
                <a:effectLst/>
              </a:rPr>
              <a:t> </a:t>
            </a:r>
          </a:p>
          <a:p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 Super App with group of AI Agents which compliments with ERP platforms and transforms your enterprise into a </a:t>
            </a:r>
          </a:p>
          <a:p>
            <a:r>
              <a:rPr lang="en-US" sz="2400" b="1" dirty="0">
                <a:solidFill>
                  <a:srgbClr val="00B050"/>
                </a:solidFill>
              </a:rPr>
              <a:t>Smart Digital Enterprise.</a:t>
            </a:r>
            <a:endParaRPr lang="en-IN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49CE405D-E31C-1AC9-96C4-81E6F434FFF3}"/>
              </a:ext>
            </a:extLst>
          </p:cNvPr>
          <p:cNvSpPr txBox="1">
            <a:spLocks/>
          </p:cNvSpPr>
          <p:nvPr/>
        </p:nvSpPr>
        <p:spPr>
          <a:xfrm>
            <a:off x="2379726" y="17221"/>
            <a:ext cx="7410450" cy="566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cs typeface="Segoe UI Light"/>
              </a:rPr>
              <a:t>All-in-One Super App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80EF85-7BBF-DCA4-3488-E1CF0DCBB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24" y="716974"/>
            <a:ext cx="5800725" cy="2505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43CA95-70C9-BADA-281B-FCA3C0C3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425" y="1076325"/>
            <a:ext cx="2695575" cy="5781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27B273-7CCE-B689-4E8A-3F4930085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621" y="1076325"/>
            <a:ext cx="2827758" cy="58659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D3C0C53-76AF-7255-03F3-6B31AF56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3" y="3355621"/>
            <a:ext cx="5605517" cy="34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99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6E62-7439-9E62-DFC2-457021F5B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>
            <a:extLst>
              <a:ext uri="{FF2B5EF4-FFF2-40B4-BE49-F238E27FC236}">
                <a16:creationId xmlns:a16="http://schemas.microsoft.com/office/drawing/2014/main" id="{DB846CEB-C5DA-113F-F081-7514D3B24A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4291" y="31358"/>
            <a:ext cx="92637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30" dirty="0"/>
              <a:t>AIQoD 360 Super App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69" name="object 69">
            <a:extLst>
              <a:ext uri="{FF2B5EF4-FFF2-40B4-BE49-F238E27FC236}">
                <a16:creationId xmlns:a16="http://schemas.microsoft.com/office/drawing/2014/main" id="{8A494090-9D85-4B32-2DE3-E0CE564B08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0" y="19385"/>
            <a:ext cx="863467" cy="76894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E8D0249-D09C-847E-40AA-F5E6A6FE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12192000" cy="59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1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DFDDD00-40D7-CBC6-B01E-EEE6176D4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5142059"/>
              </p:ext>
            </p:extLst>
          </p:nvPr>
        </p:nvGraphicFramePr>
        <p:xfrm>
          <a:off x="228600" y="-160867"/>
          <a:ext cx="11734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95B91B-5B31-D497-6E32-4662D9C7849A}"/>
              </a:ext>
            </a:extLst>
          </p:cNvPr>
          <p:cNvSpPr txBox="1"/>
          <p:nvPr/>
        </p:nvSpPr>
        <p:spPr>
          <a:xfrm>
            <a:off x="1524000" y="0"/>
            <a:ext cx="96012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/>
                <a:ea typeface="+mj-ea"/>
                <a:cs typeface="Segoe UI Light"/>
              </a:rPr>
              <a:t>Business Model for a Scalable Global Enterprise</a:t>
            </a:r>
            <a:endParaRPr lang="e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/>
              <a:ea typeface="+mj-ea"/>
              <a:cs typeface="Segoe UI Ligh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89170E-8F7A-974E-AB16-FEBC9FCB4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041186"/>
              </p:ext>
            </p:extLst>
          </p:nvPr>
        </p:nvGraphicFramePr>
        <p:xfrm>
          <a:off x="3085315" y="3823393"/>
          <a:ext cx="6896885" cy="295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0637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665" y="4576"/>
            <a:ext cx="12184379" cy="6853424"/>
            <a:chOff x="7620" y="0"/>
            <a:chExt cx="12184379" cy="685342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" y="0"/>
              <a:ext cx="12184379" cy="68534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9971" y="2723385"/>
              <a:ext cx="2178341" cy="2072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2572" y="3728287"/>
              <a:ext cx="2443628" cy="1014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4842" y="3794759"/>
              <a:ext cx="2070572" cy="896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9692" y="3790417"/>
              <a:ext cx="2155038" cy="89458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904918" y="4695374"/>
            <a:ext cx="13900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op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34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(~500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participants)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7980" y="4671290"/>
            <a:ext cx="14801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Winner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(~1000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participants)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502" y="4688295"/>
            <a:ext cx="14808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latin typeface="Calibri"/>
                <a:cs typeface="Calibri"/>
              </a:rPr>
              <a:t>T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250</a:t>
            </a:r>
            <a:endParaRPr sz="1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(</a:t>
            </a:r>
            <a:r>
              <a:rPr sz="1400" b="1" spc="-5" dirty="0">
                <a:latin typeface="Calibri"/>
                <a:cs typeface="Calibri"/>
              </a:rPr>
              <a:t>~2500 </a:t>
            </a:r>
            <a:r>
              <a:rPr sz="1400" spc="-5" dirty="0">
                <a:latin typeface="Calibri"/>
                <a:cs typeface="Calibri"/>
              </a:rPr>
              <a:t>participants)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788" y="4758997"/>
            <a:ext cx="10035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op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lang="en-IN" sz="1400" b="1" dirty="0">
                <a:latin typeface="Calibri"/>
                <a:cs typeface="Calibri"/>
              </a:rPr>
              <a:t>30 </a:t>
            </a:r>
            <a:r>
              <a:rPr lang="en-IN" sz="1400" dirty="0">
                <a:latin typeface="Calibri"/>
                <a:cs typeface="Calibri"/>
              </a:rPr>
              <a:t>Startups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243583"/>
            <a:ext cx="12192000" cy="561340"/>
          </a:xfrm>
          <a:custGeom>
            <a:avLst/>
            <a:gdLst/>
            <a:ahLst/>
            <a:cxnLst/>
            <a:rect l="l" t="t" r="r" b="b"/>
            <a:pathLst>
              <a:path w="12192000" h="561339">
                <a:moveTo>
                  <a:pt x="0" y="560832"/>
                </a:moveTo>
                <a:lnTo>
                  <a:pt x="12192000" y="560832"/>
                </a:lnTo>
                <a:lnTo>
                  <a:pt x="12192000" y="0"/>
                </a:lnTo>
                <a:lnTo>
                  <a:pt x="0" y="0"/>
                </a:lnTo>
                <a:lnTo>
                  <a:pt x="0" y="560832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942877" y="2895600"/>
            <a:ext cx="7300396" cy="765781"/>
            <a:chOff x="4339048" y="3115008"/>
            <a:chExt cx="7300396" cy="765781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9048" y="3338847"/>
              <a:ext cx="1312878" cy="4544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6961" y="3236074"/>
              <a:ext cx="1548279" cy="644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35383" y="3115008"/>
              <a:ext cx="904061" cy="6915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059115" y="4688295"/>
            <a:ext cx="12255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Proud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Partner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endParaRPr sz="1400" dirty="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Intel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AI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Builder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026" name="Picture 2" descr="KPMG - Wikipedia">
            <a:extLst>
              <a:ext uri="{FF2B5EF4-FFF2-40B4-BE49-F238E27FC236}">
                <a16:creationId xmlns:a16="http://schemas.microsoft.com/office/drawing/2014/main" id="{1FE09A59-27E2-3363-F6D5-FC4D3344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43" y="3070966"/>
            <a:ext cx="1069407" cy="4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object 22">
            <a:extLst>
              <a:ext uri="{FF2B5EF4-FFF2-40B4-BE49-F238E27FC236}">
                <a16:creationId xmlns:a16="http://schemas.microsoft.com/office/drawing/2014/main" id="{883349C4-518C-BE3E-5D8C-1E1895DD99A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02447" y="2927562"/>
            <a:ext cx="1224253" cy="739414"/>
          </a:xfrm>
          <a:prstGeom prst="rect">
            <a:avLst/>
          </a:prstGeom>
        </p:spPr>
      </p:pic>
      <p:sp>
        <p:nvSpPr>
          <p:cNvPr id="21" name="object 13">
            <a:extLst>
              <a:ext uri="{FF2B5EF4-FFF2-40B4-BE49-F238E27FC236}">
                <a16:creationId xmlns:a16="http://schemas.microsoft.com/office/drawing/2014/main" id="{4B001A2D-A931-8FED-7C46-B2F543B43275}"/>
              </a:ext>
            </a:extLst>
          </p:cNvPr>
          <p:cNvSpPr txBox="1">
            <a:spLocks/>
          </p:cNvSpPr>
          <p:nvPr/>
        </p:nvSpPr>
        <p:spPr>
          <a:xfrm>
            <a:off x="4499837" y="1132205"/>
            <a:ext cx="23552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 Light"/>
                <a:ea typeface="+mj-ea"/>
                <a:cs typeface="Segoe U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4400" kern="0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lang="en-US" sz="4400" kern="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4400" kern="0" spc="-11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endParaRPr lang="en-US" sz="4400" kern="0" dirty="0">
              <a:latin typeface="Calibri"/>
              <a:cs typeface="Calibri"/>
            </a:endParaRPr>
          </a:p>
        </p:txBody>
      </p: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7482995F-171D-ABEC-912F-951B6D74A02E}"/>
              </a:ext>
            </a:extLst>
          </p:cNvPr>
          <p:cNvGrpSpPr/>
          <p:nvPr/>
        </p:nvGrpSpPr>
        <p:grpSpPr>
          <a:xfrm>
            <a:off x="0" y="81456"/>
            <a:ext cx="9697211" cy="6547943"/>
            <a:chOff x="0" y="0"/>
            <a:chExt cx="9697211" cy="6740648"/>
          </a:xfrm>
        </p:grpSpPr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599A5ECD-DAA7-FB3C-4AB3-D6CB33BB229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788" y="6307835"/>
              <a:ext cx="388619" cy="388620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606D5922-AA01-CB42-664D-3C23F5F74058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3000" y="6350506"/>
              <a:ext cx="390144" cy="390142"/>
            </a:xfrm>
            <a:prstGeom prst="rect">
              <a:avLst/>
            </a:prstGeom>
          </p:spPr>
        </p:pic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8856EA3F-5DA6-7176-2488-3457F5C5727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08591" y="6312408"/>
              <a:ext cx="388620" cy="388620"/>
            </a:xfrm>
            <a:prstGeom prst="rect">
              <a:avLst/>
            </a:prstGeom>
          </p:spPr>
        </p:pic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58B593D2-E97D-2159-3CB4-06812E62F044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973835" cy="807720"/>
            </a:xfrm>
            <a:prstGeom prst="rect">
              <a:avLst/>
            </a:prstGeom>
          </p:spPr>
        </p:pic>
      </p:grpSp>
      <p:sp>
        <p:nvSpPr>
          <p:cNvPr id="27" name="object 27">
            <a:extLst>
              <a:ext uri="{FF2B5EF4-FFF2-40B4-BE49-F238E27FC236}">
                <a16:creationId xmlns:a16="http://schemas.microsoft.com/office/drawing/2014/main" id="{70FA4612-FB15-AB0A-3E26-A490E801DD9A}"/>
              </a:ext>
            </a:extLst>
          </p:cNvPr>
          <p:cNvSpPr txBox="1"/>
          <p:nvPr/>
        </p:nvSpPr>
        <p:spPr>
          <a:xfrm>
            <a:off x="989491" y="6218202"/>
            <a:ext cx="235475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 Light"/>
                <a:cs typeface="Calibri Light"/>
                <a:hlinkClick r:id="rId15"/>
              </a:rPr>
              <a:t>www.aiqod</a:t>
            </a:r>
            <a:r>
              <a:rPr lang="en-US" sz="2000" spc="-15" dirty="0">
                <a:latin typeface="Calibri Light"/>
                <a:cs typeface="Calibri Light"/>
                <a:hlinkClick r:id="rId15"/>
              </a:rPr>
              <a:t>360</a:t>
            </a:r>
            <a:r>
              <a:rPr sz="2000" spc="-15" dirty="0">
                <a:latin typeface="Calibri Light"/>
                <a:cs typeface="Calibri Light"/>
                <a:hlinkClick r:id="rId15"/>
              </a:rPr>
              <a:t>.com</a:t>
            </a:r>
            <a:endParaRPr lang="en-US" sz="2000" spc="-15" dirty="0">
              <a:latin typeface="Calibri Light"/>
              <a:cs typeface="Calibri Light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6881BB8F-4E2B-5A35-7172-F73317B5D880}"/>
              </a:ext>
            </a:extLst>
          </p:cNvPr>
          <p:cNvSpPr txBox="1"/>
          <p:nvPr/>
        </p:nvSpPr>
        <p:spPr>
          <a:xfrm>
            <a:off x="5354278" y="6248072"/>
            <a:ext cx="16910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 Light"/>
                <a:cs typeface="Calibri Light"/>
                <a:hlinkClick r:id="rId16"/>
              </a:rPr>
              <a:t>anil@aiqod.com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F29D13B0-DF89-AD30-AC38-0484487E9588}"/>
              </a:ext>
            </a:extLst>
          </p:cNvPr>
          <p:cNvSpPr txBox="1"/>
          <p:nvPr/>
        </p:nvSpPr>
        <p:spPr>
          <a:xfrm>
            <a:off x="9709870" y="6221860"/>
            <a:ext cx="17576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 Light"/>
                <a:cs typeface="Calibri Light"/>
              </a:rPr>
              <a:t>+91</a:t>
            </a:r>
            <a:r>
              <a:rPr sz="2000" spc="-75" dirty="0">
                <a:latin typeface="Calibri Light"/>
                <a:cs typeface="Calibri Light"/>
              </a:rPr>
              <a:t> </a:t>
            </a:r>
            <a:r>
              <a:rPr lang="en-US" sz="2000" dirty="0">
                <a:latin typeface="Calibri Light"/>
                <a:cs typeface="Calibri Light"/>
              </a:rPr>
              <a:t>888850</a:t>
            </a:r>
            <a:r>
              <a:rPr sz="2000" dirty="0">
                <a:latin typeface="Calibri Light"/>
                <a:cs typeface="Calibri Light"/>
              </a:rPr>
              <a:t>0058</a:t>
            </a: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63F4BD58-9A8C-5566-C190-15F30077415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635" y="3735323"/>
            <a:ext cx="2443628" cy="1014983"/>
          </a:xfrm>
          <a:prstGeom prst="rect">
            <a:avLst/>
          </a:prstGeom>
        </p:spPr>
      </p:pic>
      <p:pic>
        <p:nvPicPr>
          <p:cNvPr id="31" name="object 4">
            <a:extLst>
              <a:ext uri="{FF2B5EF4-FFF2-40B4-BE49-F238E27FC236}">
                <a16:creationId xmlns:a16="http://schemas.microsoft.com/office/drawing/2014/main" id="{B62B77EA-73D1-3681-E7CF-0137AD7124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83965" y="2713281"/>
            <a:ext cx="2178341" cy="2072639"/>
          </a:xfrm>
          <a:prstGeom prst="rect">
            <a:avLst/>
          </a:prstGeom>
        </p:spPr>
      </p:pic>
      <p:sp>
        <p:nvSpPr>
          <p:cNvPr id="33" name="object 11">
            <a:extLst>
              <a:ext uri="{FF2B5EF4-FFF2-40B4-BE49-F238E27FC236}">
                <a16:creationId xmlns:a16="http://schemas.microsoft.com/office/drawing/2014/main" id="{A35C63A1-9B07-97FB-D12C-8C66DB9F9908}"/>
              </a:ext>
            </a:extLst>
          </p:cNvPr>
          <p:cNvSpPr txBox="1"/>
          <p:nvPr/>
        </p:nvSpPr>
        <p:spPr>
          <a:xfrm>
            <a:off x="2503829" y="4758997"/>
            <a:ext cx="6070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1400" b="1" spc="-120" dirty="0">
                <a:latin typeface="Calibri"/>
                <a:cs typeface="Calibri"/>
              </a:rPr>
              <a:t>T</a:t>
            </a:r>
            <a:r>
              <a:rPr sz="1400" b="1" dirty="0">
                <a:latin typeface="Calibri"/>
                <a:cs typeface="Calibri"/>
              </a:rPr>
              <a:t>op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15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Finalists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2ECFDE1-DA32-02E4-2945-03FBCE9E29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5828" y="2947445"/>
            <a:ext cx="787325" cy="8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15553</TotalTime>
  <Words>262</Words>
  <Application>Microsoft Office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Segoe UI Light</vt:lpstr>
      <vt:lpstr>Times New Roman</vt:lpstr>
      <vt:lpstr>Office Theme</vt:lpstr>
      <vt:lpstr>AIQoD360 Super App - Smart Digital Enterprise Empowering Enterprises through AI Agents</vt:lpstr>
      <vt:lpstr>PowerPoint Presentation</vt:lpstr>
      <vt:lpstr>PowerPoint Presentation</vt:lpstr>
      <vt:lpstr>360º Transformation of an Enterprise</vt:lpstr>
      <vt:lpstr>PowerPoint Presentation</vt:lpstr>
      <vt:lpstr>AIQoD 360 Super App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Nair</dc:creator>
  <cp:lastModifiedBy>Anil Nair</cp:lastModifiedBy>
  <cp:revision>56</cp:revision>
  <dcterms:created xsi:type="dcterms:W3CDTF">2024-07-25T09:40:52Z</dcterms:created>
  <dcterms:modified xsi:type="dcterms:W3CDTF">2024-11-22T04:27:35Z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2024-07-25T00:00:00Z</vt:filetime>
  </property>
</Properties>
</file>