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A556-BCA0-C38D-E0F7-1EB85DC46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45A87-5DCB-AD92-C6EB-E530035B2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00B23-4965-D5B5-C4C8-E3EA5D2E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130A-34A7-7BC9-EE2F-43BA8B1D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51BA6-7BF5-4F2B-7192-DD504FD3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938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147E9-A347-7B68-90DC-E0298E983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7F49C-B540-4470-AF70-E419FFAD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94B24-79A9-F5DB-4796-7C93CB43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4A673-55B7-29B3-01C9-4B06F1CF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EB710-FB44-C977-18AA-93831B07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493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7034F-2F2F-CECC-925F-06E8FE031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888C9-93EC-95E0-5CE5-D2F3CDA7D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D03C-F754-6D60-081F-3535E7B6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587A9-6667-1498-C155-93FA4680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A87B1-2A71-772A-44A2-043806DD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58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8E84-D8E9-55E0-693C-D9F35940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1F41F-1790-A745-5FAB-9B9AE97C7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ECA5-D9F8-0643-0049-66FE901C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7F55D-5944-DB85-06D7-8C2EF4DD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0816C-11D5-C454-C11F-ED8C4E59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151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4872-FA5D-82D1-D4B2-16ABBF61D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62944-60FA-A348-78E9-DAAA52E6A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732D6-8EE0-52CC-EBF3-FBF38359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1A24-69E1-065C-FC52-8E173856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A38AB-ABBD-2D20-A23D-7CD9C51E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31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D726-1538-FE7B-879B-34F81EC0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CC23-22C7-1D8F-2A22-803E81C49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3F73D-771D-8DB0-7620-02FA493C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72195-1D51-95F3-1005-D7C7C0E05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E35E0-4CC8-B123-72B6-655304FEC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BF9A5-A347-ACB8-CCDF-796543B2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896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C10A-3355-7EE4-3AC7-623066383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E23AC-FEB4-750D-92A0-0F89B5605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54B6C-5101-81A4-E0B7-520C09CA6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0AC7D-5A05-6C7D-85AB-029C3E0A9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F5EB5-7E2F-9909-B78C-240C3725B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757C11-1372-996C-DC17-7849AFF9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07A51-6E8B-D5FF-353E-2BAF2EE3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AE6A81-74B4-3BC7-58A5-CF156EF4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69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1D15-4542-7E68-7335-979100D5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96AAB8-7C62-7C05-D359-382E568C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464B8-59EB-A0CA-5A3D-49654845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23A11-5319-1AA8-6F57-918BD2BB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233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C6E3FC-69E3-9EFB-E2CA-BF5E8992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B35177-B89A-5B9D-6731-3B86302E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4E799-BB82-703E-603F-FE104485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065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D21B-1D36-61EC-AFFB-1A2F3A43D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FC14C-3D4F-7D74-C860-A3F8BD37E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9C2F0-F3E9-94A5-50F2-7F0CEC0BB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DA1D1-7F28-5361-ADD1-8AA96DED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BCF41-F28E-2D31-9D1E-7E695E60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90009-7841-3045-C505-1791285F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092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9B986-ED4D-5812-AB72-CDCCCE75D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FDD25-B346-4432-E509-4EE07A899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F3F87-C951-AE0D-BEE8-7C6C69C3A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D96AC-8538-CAC3-84DA-6FF07DAB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B0607-C0FC-DD90-BA2C-9927A5DD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1025C-607D-A4E3-3290-CA1ADE2EB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49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A1E80C-9BB6-1B98-C188-781610352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DD5EB-E33D-3CF6-08BE-26949ADB1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E1439-AA8D-2876-6541-51D8F9AF3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AF9139-4F59-4533-BFBC-107413282A5F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1C35E-D8F5-EA31-ABB5-06CCAA0D1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29438-D296-F2CE-A9DA-0D8D721BF8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F25718-4CD3-423F-9B2D-8AB4D5BE38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618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51F97A3-4872-D5EC-2011-6FA481610781}"/>
              </a:ext>
            </a:extLst>
          </p:cNvPr>
          <p:cNvCxnSpPr>
            <a:cxnSpLocks/>
            <a:stCxn id="56" idx="6"/>
          </p:cNvCxnSpPr>
          <p:nvPr/>
        </p:nvCxnSpPr>
        <p:spPr>
          <a:xfrm flipV="1">
            <a:off x="4390582" y="2021742"/>
            <a:ext cx="850017" cy="104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F32AB52-96CD-22F7-0086-2AE257F9DF99}"/>
              </a:ext>
            </a:extLst>
          </p:cNvPr>
          <p:cNvSpPr/>
          <p:nvPr/>
        </p:nvSpPr>
        <p:spPr>
          <a:xfrm>
            <a:off x="5240599" y="1693584"/>
            <a:ext cx="2320413" cy="6784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Central Governing Body </a:t>
            </a:r>
            <a:endParaRPr lang="en-IN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A87E73-DAFA-0DCC-C20B-BD6F2F2E29C3}"/>
              </a:ext>
            </a:extLst>
          </p:cNvPr>
          <p:cNvCxnSpPr/>
          <p:nvPr/>
        </p:nvCxnSpPr>
        <p:spPr>
          <a:xfrm>
            <a:off x="4409774" y="2894959"/>
            <a:ext cx="3982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A6F5EC-C39E-A416-FA8F-6DD5B3ACECE7}"/>
              </a:ext>
            </a:extLst>
          </p:cNvPr>
          <p:cNvCxnSpPr>
            <a:cxnSpLocks/>
          </p:cNvCxnSpPr>
          <p:nvPr/>
        </p:nvCxnSpPr>
        <p:spPr>
          <a:xfrm>
            <a:off x="4409774" y="2894959"/>
            <a:ext cx="0" cy="5088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31DC420-2EF2-E21A-26AA-8C4194108820}"/>
              </a:ext>
            </a:extLst>
          </p:cNvPr>
          <p:cNvCxnSpPr/>
          <p:nvPr/>
        </p:nvCxnSpPr>
        <p:spPr>
          <a:xfrm>
            <a:off x="6459804" y="2914623"/>
            <a:ext cx="0" cy="5088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EFF90B-3276-F4DF-929C-7F0A0FF43CA2}"/>
              </a:ext>
            </a:extLst>
          </p:cNvPr>
          <p:cNvCxnSpPr/>
          <p:nvPr/>
        </p:nvCxnSpPr>
        <p:spPr>
          <a:xfrm>
            <a:off x="8391838" y="2894959"/>
            <a:ext cx="0" cy="5088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16BB436-6EFB-36CF-19F0-103BD13DE6AE}"/>
              </a:ext>
            </a:extLst>
          </p:cNvPr>
          <p:cNvSpPr/>
          <p:nvPr/>
        </p:nvSpPr>
        <p:spPr>
          <a:xfrm>
            <a:off x="2857521" y="3423442"/>
            <a:ext cx="2069684" cy="81361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Managed Programs </a:t>
            </a:r>
            <a:endParaRPr lang="en-IN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C453185-E79A-5BAD-324C-0AAB7921455C}"/>
              </a:ext>
            </a:extLst>
          </p:cNvPr>
          <p:cNvSpPr/>
          <p:nvPr/>
        </p:nvSpPr>
        <p:spPr>
          <a:xfrm>
            <a:off x="7632297" y="3443107"/>
            <a:ext cx="2069681" cy="79391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Product Solutions </a:t>
            </a:r>
            <a:endParaRPr lang="en-IN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AF9159D-060F-9983-5BFB-3B656C66600B}"/>
              </a:ext>
            </a:extLst>
          </p:cNvPr>
          <p:cNvSpPr/>
          <p:nvPr/>
        </p:nvSpPr>
        <p:spPr>
          <a:xfrm>
            <a:off x="5240599" y="3423442"/>
            <a:ext cx="2069681" cy="813603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Challenges </a:t>
            </a:r>
            <a:endParaRPr lang="en-IN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7A6874-CD98-FAFB-BF20-7FB92B8FE9EB}"/>
              </a:ext>
            </a:extLst>
          </p:cNvPr>
          <p:cNvSpPr txBox="1"/>
          <p:nvPr/>
        </p:nvSpPr>
        <p:spPr>
          <a:xfrm>
            <a:off x="2298301" y="4709651"/>
            <a:ext cx="1791918" cy="126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153D18A-81C2-591B-21A1-B5912C37B0E4}"/>
              </a:ext>
            </a:extLst>
          </p:cNvPr>
          <p:cNvCxnSpPr>
            <a:cxnSpLocks/>
          </p:cNvCxnSpPr>
          <p:nvPr/>
        </p:nvCxnSpPr>
        <p:spPr>
          <a:xfrm>
            <a:off x="3977181" y="4284365"/>
            <a:ext cx="0" cy="2236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CA1FD0F-DCA5-D6A8-2FE4-12B4EF3F3B12}"/>
              </a:ext>
            </a:extLst>
          </p:cNvPr>
          <p:cNvCxnSpPr>
            <a:cxnSpLocks/>
          </p:cNvCxnSpPr>
          <p:nvPr/>
        </p:nvCxnSpPr>
        <p:spPr>
          <a:xfrm>
            <a:off x="6378384" y="4284365"/>
            <a:ext cx="0" cy="2236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89359D4-F124-A4C5-552E-18DF506B3AB0}"/>
              </a:ext>
            </a:extLst>
          </p:cNvPr>
          <p:cNvCxnSpPr>
            <a:cxnSpLocks/>
          </p:cNvCxnSpPr>
          <p:nvPr/>
        </p:nvCxnSpPr>
        <p:spPr>
          <a:xfrm>
            <a:off x="8804781" y="4284365"/>
            <a:ext cx="0" cy="2236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7092F400-CE06-E777-3468-A891925A7A05}"/>
              </a:ext>
            </a:extLst>
          </p:cNvPr>
          <p:cNvSpPr/>
          <p:nvPr/>
        </p:nvSpPr>
        <p:spPr>
          <a:xfrm>
            <a:off x="2915906" y="4543988"/>
            <a:ext cx="2167996" cy="20303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Fertilizer Distribution program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Crop Monitoring Program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Government subsidy Implementation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Pest Control Initiatives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R&amp;D projects </a:t>
            </a:r>
            <a:endParaRPr lang="en-IN" sz="1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E014A9-E231-7E6E-1BD7-678A4D5A6801}"/>
              </a:ext>
            </a:extLst>
          </p:cNvPr>
          <p:cNvSpPr/>
          <p:nvPr/>
        </p:nvSpPr>
        <p:spPr>
          <a:xfrm>
            <a:off x="5316807" y="4543988"/>
            <a:ext cx="2167996" cy="203036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Data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Communication Delays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Increased Operational Costs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Fragmented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Increased Inquiry Volume </a:t>
            </a:r>
            <a:endParaRPr lang="en-IN" sz="1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B16CA11-C272-9D6D-BBF2-8B08C6A1692A}"/>
              </a:ext>
            </a:extLst>
          </p:cNvPr>
          <p:cNvSpPr/>
          <p:nvPr/>
        </p:nvSpPr>
        <p:spPr>
          <a:xfrm>
            <a:off x="7725703" y="4586088"/>
            <a:ext cx="2167996" cy="2030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Collab Pro (Task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My Knowledge Hub (Data Repository)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Chat Genie (Chat Bot) </a:t>
            </a:r>
            <a:endParaRPr lang="en-IN" sz="1400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47A3991-762C-D86E-BE3F-D2868AB151A9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4927205" y="3830243"/>
            <a:ext cx="313394" cy="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FE72F01-9988-C5F5-07A1-D9D247A7304C}"/>
              </a:ext>
            </a:extLst>
          </p:cNvPr>
          <p:cNvCxnSpPr>
            <a:cxnSpLocks/>
          </p:cNvCxnSpPr>
          <p:nvPr/>
        </p:nvCxnSpPr>
        <p:spPr>
          <a:xfrm flipV="1">
            <a:off x="7336080" y="3830239"/>
            <a:ext cx="313394" cy="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2388B70-6D95-6E79-01C1-0AFDF6F79FCB}"/>
              </a:ext>
            </a:extLst>
          </p:cNvPr>
          <p:cNvCxnSpPr>
            <a:cxnSpLocks/>
          </p:cNvCxnSpPr>
          <p:nvPr/>
        </p:nvCxnSpPr>
        <p:spPr>
          <a:xfrm flipV="1">
            <a:off x="7528738" y="2032198"/>
            <a:ext cx="1644451" cy="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A6BD526-9EF4-4A47-77FB-F0E1B4AB3F30}"/>
              </a:ext>
            </a:extLst>
          </p:cNvPr>
          <p:cNvCxnSpPr>
            <a:cxnSpLocks/>
          </p:cNvCxnSpPr>
          <p:nvPr/>
        </p:nvCxnSpPr>
        <p:spPr>
          <a:xfrm>
            <a:off x="6458254" y="2386792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FDE5D18F-C977-6691-E9A9-64310B6F0631}"/>
              </a:ext>
            </a:extLst>
          </p:cNvPr>
          <p:cNvSpPr/>
          <p:nvPr/>
        </p:nvSpPr>
        <p:spPr>
          <a:xfrm>
            <a:off x="9189478" y="994892"/>
            <a:ext cx="2167996" cy="20303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Organizational Structure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Policy Making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Financial Oversight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Stakeholder Engagement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Regulatory Compliance </a:t>
            </a:r>
            <a:endParaRPr lang="en-IN" sz="1600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A273A157-8DF7-B6F4-A413-3CC318DDD799}"/>
              </a:ext>
            </a:extLst>
          </p:cNvPr>
          <p:cNvSpPr/>
          <p:nvPr/>
        </p:nvSpPr>
        <p:spPr>
          <a:xfrm>
            <a:off x="2543377" y="1248084"/>
            <a:ext cx="1847205" cy="156822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Ministry of Agriculture </a:t>
            </a:r>
            <a:endParaRPr lang="en-IN" dirty="0"/>
          </a:p>
        </p:txBody>
      </p: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46CE3603-A76B-9F1F-4CAA-EEBAA818AD9E}"/>
              </a:ext>
            </a:extLst>
          </p:cNvPr>
          <p:cNvCxnSpPr>
            <a:cxnSpLocks/>
            <a:stCxn id="56" idx="2"/>
          </p:cNvCxnSpPr>
          <p:nvPr/>
        </p:nvCxnSpPr>
        <p:spPr>
          <a:xfrm rot="10800000">
            <a:off x="1401097" y="1371600"/>
            <a:ext cx="1142280" cy="66059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E5148417-2EF1-ED2A-2FA0-EFCB6E93ABD9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15093" y="2032197"/>
            <a:ext cx="1121799" cy="882426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Flowchart: Terminator 75">
            <a:extLst>
              <a:ext uri="{FF2B5EF4-FFF2-40B4-BE49-F238E27FC236}">
                <a16:creationId xmlns:a16="http://schemas.microsoft.com/office/drawing/2014/main" id="{94FF93ED-385D-33CA-5CCA-7794F5EB688B}"/>
              </a:ext>
            </a:extLst>
          </p:cNvPr>
          <p:cNvSpPr/>
          <p:nvPr/>
        </p:nvSpPr>
        <p:spPr>
          <a:xfrm>
            <a:off x="235974" y="1120877"/>
            <a:ext cx="1142281" cy="572707"/>
          </a:xfrm>
          <a:prstGeom prst="flowChartTerminator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Officers </a:t>
            </a:r>
            <a:endParaRPr lang="en-IN" dirty="0"/>
          </a:p>
        </p:txBody>
      </p:sp>
      <p:sp>
        <p:nvSpPr>
          <p:cNvPr id="77" name="Flowchart: Terminator 76">
            <a:extLst>
              <a:ext uri="{FF2B5EF4-FFF2-40B4-BE49-F238E27FC236}">
                <a16:creationId xmlns:a16="http://schemas.microsoft.com/office/drawing/2014/main" id="{6223730F-3157-59F3-72D9-F6731080B74C}"/>
              </a:ext>
            </a:extLst>
          </p:cNvPr>
          <p:cNvSpPr/>
          <p:nvPr/>
        </p:nvSpPr>
        <p:spPr>
          <a:xfrm>
            <a:off x="220353" y="2628269"/>
            <a:ext cx="1142281" cy="572707"/>
          </a:xfrm>
          <a:prstGeom prst="flowChartTerminator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Farmers </a:t>
            </a:r>
            <a:endParaRPr lang="en-IN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99A5466-BF27-34AC-7174-9B119C7AF326}"/>
              </a:ext>
            </a:extLst>
          </p:cNvPr>
          <p:cNvSpPr txBox="1"/>
          <p:nvPr/>
        </p:nvSpPr>
        <p:spPr>
          <a:xfrm>
            <a:off x="1946597" y="1094737"/>
            <a:ext cx="398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END USERS</a:t>
            </a:r>
            <a:endParaRPr lang="en-IN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7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72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Auchitya Josheel</dc:creator>
  <cp:lastModifiedBy>Auchitya Josheel</cp:lastModifiedBy>
  <cp:revision>3</cp:revision>
  <dcterms:created xsi:type="dcterms:W3CDTF">2024-10-11T07:32:25Z</dcterms:created>
  <dcterms:modified xsi:type="dcterms:W3CDTF">2024-10-11T08:45:50Z</dcterms:modified>
</cp:coreProperties>
</file>