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Noto Sans TC" panose="020B0604020202020204" charset="-128"/>
      <p:regular r:id="rId13"/>
    </p:embeddedFont>
    <p:embeddedFont>
      <p:font typeface="Sora Mediu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48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aiqod360.com/aiqod360-suit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ubereats.com/?mod=feedLocationRequestModal&amp;modctx=%257B%2522mode%2522%253A%2522REQUEST%2522%257D&amp;ps=1,%20https://www.zillow.com/" TargetMode="External"/><Relationship Id="rId5" Type="http://schemas.openxmlformats.org/officeDocument/2006/relationships/hyperlink" Target="https://www.netflix.com/" TargetMode="External"/><Relationship Id="rId4" Type="http://schemas.openxmlformats.org/officeDocument/2006/relationships/hyperlink" Target="https://www.gutenberg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1" y="2745462"/>
            <a:ext cx="5629312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How to Make Your Website Talk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793790" y="45031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Transforming Websites with Conversational AI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212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Presented by AIQoD 360</a:t>
            </a:r>
            <a:endParaRPr lang="en-US" sz="1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85A1F-B31A-92D4-CBD8-BF0DA389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7" y="0"/>
            <a:ext cx="782196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Thank You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6280191" y="4457819"/>
            <a:ext cx="3432522" cy="772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For more information, </a:t>
            </a:r>
            <a:endParaRPr lang="en-US" sz="1750" dirty="0" smtClean="0">
              <a:solidFill>
                <a:srgbClr val="E0D6DE"/>
              </a:solidFill>
              <a:latin typeface="Noto Sans TC" pitchFamily="34" charset="0"/>
              <a:ea typeface="Noto Sans TC" pitchFamily="34" charset="-122"/>
              <a:cs typeface="Noto Sans TC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visit </a:t>
            </a: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www.aiqod360.com</a:t>
            </a:r>
            <a:endParaRPr lang="en-US" sz="1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47925-BCBE-BD57-342C-F6312450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04" y="2302727"/>
            <a:ext cx="3624146" cy="36241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2144"/>
            <a:ext cx="70560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Welcome &amp; Introduction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93790" y="316515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Welcome everyone!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321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Today's webinar will cover: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9910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evolution of websites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413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How conversational AI transforms engagement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835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Live demo of Chat Genie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75048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Interactive session with polls &amp; hands-on activities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187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Speakers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7690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Pallavi, Moderator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33601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Mr. Anil Nair, CEO, AIQoD 360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90299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Mr. Ajay Kumar, Sales Head, AIQoD 360</a:t>
            </a:r>
            <a:endParaRPr lang="en-US" sz="17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D09B63-3288-0B93-B3B7-3480C78F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4085"/>
            <a:ext cx="63025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Evolution of Websites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6605111" y="2303026"/>
            <a:ext cx="30480" cy="467237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2798088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255817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7" name="Text 4"/>
          <p:cNvSpPr/>
          <p:nvPr/>
        </p:nvSpPr>
        <p:spPr>
          <a:xfrm>
            <a:off x="6548318" y="2643188"/>
            <a:ext cx="14394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2529840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Static Websites (Online brochures, no interaction)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845022" y="3841433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0" name="Shape 7"/>
          <p:cNvSpPr/>
          <p:nvPr/>
        </p:nvSpPr>
        <p:spPr>
          <a:xfrm>
            <a:off x="6365200" y="36015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6514386" y="3686532"/>
            <a:ext cx="2119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7867888" y="357318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Dynamic Websites (Users can interact, make purchases)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845022" y="4884777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4" name="Shape 11"/>
          <p:cNvSpPr/>
          <p:nvPr/>
        </p:nvSpPr>
        <p:spPr>
          <a:xfrm>
            <a:off x="6365200" y="46448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5" name="Text 12"/>
          <p:cNvSpPr/>
          <p:nvPr/>
        </p:nvSpPr>
        <p:spPr>
          <a:xfrm>
            <a:off x="6514862" y="4729877"/>
            <a:ext cx="21097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7867888" y="4616529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Interactive Websites (Personalization, forms, recommendations)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845022" y="6291024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8" name="Shape 15"/>
          <p:cNvSpPr/>
          <p:nvPr/>
        </p:nvSpPr>
        <p:spPr>
          <a:xfrm>
            <a:off x="6365200" y="605111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9" name="Text 16"/>
          <p:cNvSpPr/>
          <p:nvPr/>
        </p:nvSpPr>
        <p:spPr>
          <a:xfrm>
            <a:off x="6509385" y="6136124"/>
            <a:ext cx="2218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</a:t>
            </a:r>
            <a:endParaRPr lang="en-US" sz="2650" dirty="0"/>
          </a:p>
        </p:txBody>
      </p:sp>
      <p:sp>
        <p:nvSpPr>
          <p:cNvPr id="20" name="Text 17"/>
          <p:cNvSpPr/>
          <p:nvPr/>
        </p:nvSpPr>
        <p:spPr>
          <a:xfrm>
            <a:off x="7867888" y="6022777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Conversational Websites (Real-time chatbots, AI assistants)</a:t>
            </a:r>
            <a:endParaRPr lang="en-US" sz="175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9454A4-CDA4-D2F1-BA27-8617122F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406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Examples of Website Evolution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793790" y="2851785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0785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Static Websites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569018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Simple pages with company info (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  <a:hlinkClick r:id="rId4"/>
              </a:rPr>
              <a:t>e.g.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, early restaurant sites</a:t>
            </a: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)  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51785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30785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Dynamic Websites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569018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  <a:hlinkClick r:id="rId5"/>
              </a:rPr>
              <a:t>e.g.</a:t>
            </a: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Amazon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, UberEats (enabled transactions)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111353"/>
            <a:ext cx="3664863" cy="2024182"/>
          </a:xfrm>
          <a:prstGeom prst="roundRect">
            <a:avLst>
              <a:gd name="adj" fmla="val 1681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338167"/>
            <a:ext cx="29853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Interactive Websites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828586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  <a:hlinkClick r:id="rId6"/>
              </a:rPr>
              <a:t>e.g.</a:t>
            </a: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Netflix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, Starbucks (personalized content)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5111353"/>
            <a:ext cx="3664863" cy="2024182"/>
          </a:xfrm>
          <a:prstGeom prst="roundRect">
            <a:avLst>
              <a:gd name="adj" fmla="val 1681"/>
            </a:avLst>
          </a:prstGeom>
          <a:solidFill>
            <a:srgbClr val="26262B"/>
          </a:solidFill>
          <a:ln/>
        </p:spPr>
      </p:sp>
      <p:sp>
        <p:nvSpPr>
          <p:cNvPr id="14" name="Text 11"/>
          <p:cNvSpPr/>
          <p:nvPr/>
        </p:nvSpPr>
        <p:spPr>
          <a:xfrm>
            <a:off x="4912281" y="5338167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Conversational Websites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4912281" y="6182916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Sephora chatbot (AI-driven recommendations</a:t>
            </a:r>
            <a:r>
              <a:rPr lang="en-US" sz="1750" dirty="0" smtClean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) </a:t>
            </a:r>
            <a:r>
              <a:rPr lang="en-US" b="1" u="sng" dirty="0">
                <a:hlinkClick r:id="rId7"/>
              </a:rPr>
              <a:t>AIQoD360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012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Why Interactivity Matters for Startups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793790" y="397299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976908" y="4058007"/>
            <a:ext cx="14394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972997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Interactivity is key to conversions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8177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Example: An e-commerce chatbot assists in product selection → increased sales.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97299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9" name="Text 6"/>
          <p:cNvSpPr/>
          <p:nvPr/>
        </p:nvSpPr>
        <p:spPr>
          <a:xfrm>
            <a:off x="4834652" y="4058007"/>
            <a:ext cx="2119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972997"/>
            <a:ext cx="28535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Real Estate Chatbot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463415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Helps guide users based on budget and location.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1430"/>
            <a:ext cx="87955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Advanced Interactive Features</a:t>
            </a:r>
            <a:endParaRPr lang="en-US" sz="445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703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Gamification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54579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Quizzes, spin-the-wheel promotions (e.g., Duolingo)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46" y="48703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39446" y="5664160"/>
            <a:ext cx="2980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Multilingual Support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139446" y="6154579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AI-driven translations (e.g., Booking.com)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221" y="48703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85221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Data Collection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485221" y="6154579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Polls, surveys for insights (e.g., Nike personalized workouts)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997" y="4870371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30997" y="5664160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Real-Time Assistance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830997" y="6508909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AI chatbots reduce drop-offs (e.g., Shopify live chat)</a:t>
            </a:r>
            <a:endParaRPr lang="en-US" sz="17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3BAC0-8D12-0321-35C0-B031A54CD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1048" y="7769622"/>
            <a:ext cx="1643605" cy="3673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5959"/>
            <a:ext cx="9293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Why Your Website Needs to Talk</a:t>
            </a:r>
            <a:endParaRPr lang="en-US" sz="445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118366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94428" y="3382685"/>
            <a:ext cx="1198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3345180"/>
            <a:ext cx="25276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Faster Responses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3939421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982998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6091" y="4160163"/>
            <a:ext cx="17657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209812"/>
            <a:ext cx="28773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Higher Engagement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4804053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4847630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66448" y="5024795"/>
            <a:ext cx="1757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074444"/>
            <a:ext cx="47170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Improved Customer Satisfaction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93790" y="5910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Example: A fitness website directing users to relevant content.</a:t>
            </a:r>
            <a:endParaRPr lang="en-US" sz="17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A2288D-61C4-C08F-8BA2-2427058E0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67901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Introducing Chat Genie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93790" y="377606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Chat Genie is our AI-driven chatbot for website transformation.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Features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Instant query responses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Product recommendations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Lead collection &amp; CRM sync</a:t>
            </a:r>
            <a:endParaRPr lang="en-US" sz="17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C3257F-024E-55D2-26D4-2A8BB480C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94918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Chat Genie will 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793790" y="5111472"/>
            <a:ext cx="63512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30%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2551748" y="61432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Sales Increase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85221" y="5111472"/>
            <a:ext cx="63513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25%</a:t>
            </a:r>
            <a:endParaRPr lang="en-US" sz="5850" dirty="0"/>
          </a:p>
        </p:txBody>
      </p:sp>
      <p:sp>
        <p:nvSpPr>
          <p:cNvPr id="7" name="Text 4"/>
          <p:cNvSpPr/>
          <p:nvPr/>
        </p:nvSpPr>
        <p:spPr>
          <a:xfrm>
            <a:off x="8966716" y="6143268"/>
            <a:ext cx="33882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Bounce Rate Reduction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675274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Small retailer reduced cart abandonment.</a:t>
            </a:r>
            <a:endParaRPr lang="en-US" sz="17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28EE2-E5E4-DC95-6238-B655374C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8" y="7758047"/>
            <a:ext cx="1643605" cy="367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0" y="0"/>
            <a:ext cx="12054468" cy="36658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5390</TotalTime>
  <Words>336</Words>
  <Application>Microsoft Office PowerPoint</Application>
  <PresentationFormat>Custom</PresentationFormat>
  <Paragraphs>81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Noto Sans TC</vt:lpstr>
      <vt:lpstr>Arial</vt:lpstr>
      <vt:lpstr>Sora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4</cp:revision>
  <dcterms:created xsi:type="dcterms:W3CDTF">2025-01-31T08:36:16Z</dcterms:created>
  <dcterms:modified xsi:type="dcterms:W3CDTF">2025-02-04T03:52:03Z</dcterms:modified>
</cp:coreProperties>
</file>