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62" r:id="rId6"/>
    <p:sldId id="28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5" r:id="rId19"/>
    <p:sldId id="276" r:id="rId20"/>
    <p:sldId id="277" r:id="rId21"/>
    <p:sldId id="278" r:id="rId22"/>
    <p:sldId id="281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21E96-FF33-49F3-9F03-3C3812BC1C0D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43992-F35D-452D-96DA-11B73206D8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3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43992-F35D-452D-96DA-11B73206D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2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10B72CE-8114-46C1-870F-182407B1C3E2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AD95212-7ED4-4AF1-854D-5BD0036B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72CE-8114-46C1-870F-182407B1C3E2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5212-7ED4-4AF1-854D-5BD0036B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72CE-8114-46C1-870F-182407B1C3E2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5212-7ED4-4AF1-854D-5BD0036B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10B72CE-8114-46C1-870F-182407B1C3E2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5212-7ED4-4AF1-854D-5BD0036B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10B72CE-8114-46C1-870F-182407B1C3E2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AD95212-7ED4-4AF1-854D-5BD0036B3C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10B72CE-8114-46C1-870F-182407B1C3E2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D95212-7ED4-4AF1-854D-5BD0036B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10B72CE-8114-46C1-870F-182407B1C3E2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AD95212-7ED4-4AF1-854D-5BD0036B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72CE-8114-46C1-870F-182407B1C3E2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5212-7ED4-4AF1-854D-5BD0036B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10B72CE-8114-46C1-870F-182407B1C3E2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D95212-7ED4-4AF1-854D-5BD0036B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10B72CE-8114-46C1-870F-182407B1C3E2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AD95212-7ED4-4AF1-854D-5BD0036B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10B72CE-8114-46C1-870F-182407B1C3E2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AD95212-7ED4-4AF1-854D-5BD0036B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10B72CE-8114-46C1-870F-182407B1C3E2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AD95212-7ED4-4AF1-854D-5BD0036B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GANESH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374856" cy="2931320"/>
          </a:xfrm>
        </p:spPr>
        <p:txBody>
          <a:bodyPr>
            <a:normAutofit/>
          </a:bodyPr>
          <a:lstStyle/>
          <a:p>
            <a:r>
              <a:rPr lang="en-US" dirty="0" smtClean="0"/>
              <a:t>36/2,DHANDEKAR INDUSTRIAL ESTATE</a:t>
            </a:r>
          </a:p>
          <a:p>
            <a:r>
              <a:rPr lang="en-US" dirty="0" smtClean="0"/>
              <a:t>KONDHWA BUDRUK</a:t>
            </a:r>
          </a:p>
          <a:p>
            <a:r>
              <a:rPr lang="en-US" dirty="0" smtClean="0"/>
              <a:t>PUNE-48</a:t>
            </a:r>
          </a:p>
          <a:p>
            <a:r>
              <a:rPr lang="en-US" dirty="0" smtClean="0"/>
              <a:t>PHONE .020-65782140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Website-www.kganeshengg.in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VTL JAWS</a:t>
            </a:r>
            <a:endParaRPr lang="en-US" dirty="0"/>
          </a:p>
        </p:txBody>
      </p:sp>
      <p:pic>
        <p:nvPicPr>
          <p:cNvPr id="5" name="Picture Placeholder 4" descr="Image0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>
          <a:xfrm rot="5400000">
            <a:off x="2290381" y="76200"/>
            <a:ext cx="5029200" cy="5486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VTL BOX TYPE JAW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RECTANGLE TUBE BENDING MACHINE</a:t>
            </a:r>
            <a:endParaRPr lang="en-US" dirty="0"/>
          </a:p>
        </p:txBody>
      </p:sp>
      <p:pic>
        <p:nvPicPr>
          <p:cNvPr id="5" name="Picture Placeholder 4" descr="bending machin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21" r="1102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Radius forming for rectangle tube for structures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CHUCK</a:t>
            </a:r>
            <a:endParaRPr lang="en-US" dirty="0"/>
          </a:p>
        </p:txBody>
      </p:sp>
      <p:pic>
        <p:nvPicPr>
          <p:cNvPr id="5" name="Picture Placeholder 4" descr="chuck assembl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21" r="1102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SERRATED JAW</a:t>
            </a:r>
            <a:endParaRPr lang="en-US" dirty="0"/>
          </a:p>
        </p:txBody>
      </p:sp>
      <p:pic>
        <p:nvPicPr>
          <p:cNvPr id="5" name="Picture Placeholder 4" descr="jawairtec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49" r="564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Serrated jaws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 TRAIN</a:t>
            </a:r>
            <a:endParaRPr lang="en-US" dirty="0"/>
          </a:p>
        </p:txBody>
      </p:sp>
      <p:pic>
        <p:nvPicPr>
          <p:cNvPr id="5" name="Picture Placeholder 4" descr="gear assembl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60" r="106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ACTUATOR FOR BARC THROUGH RKENTERPRISE </a:t>
            </a:r>
            <a:endParaRPr lang="en-US" dirty="0"/>
          </a:p>
        </p:txBody>
      </p:sp>
      <p:pic>
        <p:nvPicPr>
          <p:cNvPr id="5" name="Picture Placeholder 4" descr="linear actuato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085" b="40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Sliding attachment for inspection for BARC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ASSEMBLY FOR BENDING</a:t>
            </a:r>
            <a:endParaRPr lang="en-US" dirty="0"/>
          </a:p>
        </p:txBody>
      </p:sp>
      <p:pic>
        <p:nvPicPr>
          <p:cNvPr id="5" name="Picture Placeholder 4" descr="assemblyroll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21" r="1102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CYLINDER CAP FOR DEFENCE</a:t>
            </a:r>
            <a:endParaRPr lang="en-US" dirty="0"/>
          </a:p>
        </p:txBody>
      </p:sp>
      <p:pic>
        <p:nvPicPr>
          <p:cNvPr id="5" name="Picture Placeholder 4" descr="ift ca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49" r="564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STUD</a:t>
            </a:r>
            <a:endParaRPr lang="en-US" dirty="0"/>
          </a:p>
        </p:txBody>
      </p:sp>
      <p:pic>
        <p:nvPicPr>
          <p:cNvPr id="5" name="Picture Placeholder 4" descr="pullstu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048" r="1304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PULL STUD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TURRET SLEEVE</a:t>
            </a:r>
            <a:endParaRPr lang="en-US" dirty="0"/>
          </a:p>
        </p:txBody>
      </p:sp>
      <p:pic>
        <p:nvPicPr>
          <p:cNvPr id="5" name="Picture Placeholder 4" descr="turret sleev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303" r="1530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ALL SIZES OF TURRET SLEEVES ARE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PHONE:020-65782140</a:t>
            </a:r>
            <a:br>
              <a:rPr lang="en-US" dirty="0" smtClean="0"/>
            </a:br>
            <a:r>
              <a:rPr lang="en-US" dirty="0" err="1" smtClean="0"/>
              <a:t>EMAIL:k.ganeshengg@rediffmail.com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INTRODUCE OURSELVES AS ,MANUFACTURERS OF SERRATED JAWS FOR </a:t>
            </a:r>
          </a:p>
          <a:p>
            <a:r>
              <a:rPr lang="en-US" dirty="0" smtClean="0"/>
              <a:t>HYDRAULIC CHUCKS OF ANY MAKE,TURRET </a:t>
            </a:r>
          </a:p>
          <a:p>
            <a:r>
              <a:rPr lang="en-US" dirty="0" smtClean="0"/>
              <a:t>SLEEVES,PULL STUDS AND MACHINING FOR</a:t>
            </a:r>
          </a:p>
          <a:p>
            <a:r>
              <a:rPr lang="en-US" dirty="0" smtClean="0"/>
              <a:t>PRECISSION COMPONENTS ON CNC TURNING, 3D MACHINING ,DIES AND MOULD DESIGN AND MANUFACTURE</a:t>
            </a:r>
          </a:p>
          <a:p>
            <a:r>
              <a:rPr lang="en-US" dirty="0" smtClean="0"/>
              <a:t>VMC,MILLING,LATHE ,DRILLING &amp; TAPPING</a:t>
            </a:r>
          </a:p>
          <a:p>
            <a:r>
              <a:rPr lang="en-US" dirty="0" smtClean="0"/>
              <a:t>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r="539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COMPONENTS FOR BALL VALVE,JAWS,TURRET SLEEVES AND DEFENCE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r="539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COMPONETS FOR BALL VALVE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50378"/>
            <a:ext cx="611418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77" y="750378"/>
            <a:ext cx="6081124" cy="6107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6081124" cy="61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38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r="539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Solar project officers from REEEP AUSTRIA  and TERI INDIA WITH GANESH ENGINEERING TEAM AND FUTURE PUMPS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1.KLAUS UNION </a:t>
            </a:r>
          </a:p>
          <a:p>
            <a:r>
              <a:rPr lang="en-US" dirty="0" smtClean="0"/>
              <a:t>2.RANDACK FASTENERS</a:t>
            </a:r>
          </a:p>
          <a:p>
            <a:r>
              <a:rPr lang="en-US" dirty="0" smtClean="0"/>
              <a:t>3.ARTUR SCHADE STEEL PRODUCTS </a:t>
            </a:r>
          </a:p>
          <a:p>
            <a:r>
              <a:rPr lang="en-US" dirty="0" smtClean="0"/>
              <a:t>4.WORLDWIDE OILFIELDS MACHINE</a:t>
            </a:r>
          </a:p>
          <a:p>
            <a:r>
              <a:rPr lang="en-US" dirty="0" smtClean="0"/>
              <a:t>5.BHARAT FORGE </a:t>
            </a:r>
          </a:p>
          <a:p>
            <a:r>
              <a:rPr lang="en-US" dirty="0" smtClean="0"/>
              <a:t>6.VULKAN ENGG PVT.LTD.</a:t>
            </a:r>
          </a:p>
          <a:p>
            <a:r>
              <a:rPr lang="en-US" dirty="0" smtClean="0"/>
              <a:t>7.WESTERN INDIA FORGING LTD.</a:t>
            </a:r>
          </a:p>
          <a:p>
            <a:r>
              <a:rPr lang="en-US" dirty="0" smtClean="0"/>
              <a:t>8.C-TECH ENGRS PVT.LTD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CNC MACHINES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CONVENTIONAL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969370" cy="33668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1.VMC-BEAVER MAKE</a:t>
            </a:r>
          </a:p>
          <a:p>
            <a:r>
              <a:rPr lang="en-US" dirty="0" smtClean="0"/>
              <a:t>550X850X400</a:t>
            </a:r>
          </a:p>
          <a:p>
            <a:r>
              <a:rPr lang="en-US" dirty="0" smtClean="0"/>
              <a:t>2.VMC-JYOTI MAKE</a:t>
            </a:r>
          </a:p>
          <a:p>
            <a:r>
              <a:rPr lang="en-US" dirty="0" smtClean="0"/>
              <a:t>820X520X520</a:t>
            </a:r>
          </a:p>
          <a:p>
            <a:r>
              <a:rPr lang="en-US" dirty="0" smtClean="0"/>
              <a:t>3.CNC TURNING-SEIKI MAKE</a:t>
            </a:r>
          </a:p>
          <a:p>
            <a:r>
              <a:rPr lang="en-US" dirty="0" smtClean="0"/>
              <a:t>DIA350X450</a:t>
            </a:r>
          </a:p>
          <a:p>
            <a:r>
              <a:rPr lang="en-US" dirty="0" smtClean="0"/>
              <a:t>CNC TUTNING JYOTHI-DIA350X540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HAVE INSTRUMENT FOR </a:t>
            </a:r>
          </a:p>
          <a:p>
            <a:r>
              <a:rPr lang="en-US" dirty="0"/>
              <a:t>C</a:t>
            </a:r>
            <a:r>
              <a:rPr lang="en-US" dirty="0" smtClean="0"/>
              <a:t>HECKING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6030" y="3657600"/>
            <a:ext cx="6858000" cy="3017520"/>
          </a:xfrm>
        </p:spPr>
        <p:txBody>
          <a:bodyPr/>
          <a:lstStyle/>
          <a:p>
            <a:r>
              <a:rPr lang="en-US" dirty="0" smtClean="0"/>
              <a:t>1.MILLING MACHINE</a:t>
            </a:r>
          </a:p>
          <a:p>
            <a:r>
              <a:rPr lang="en-US" dirty="0" smtClean="0"/>
              <a:t>850X250X450.UNIVERSAL</a:t>
            </a:r>
          </a:p>
          <a:p>
            <a:r>
              <a:rPr lang="en-US" dirty="0" smtClean="0"/>
              <a:t>2.LATHE DIA200X500</a:t>
            </a:r>
          </a:p>
          <a:p>
            <a:r>
              <a:rPr lang="en-US" dirty="0" smtClean="0"/>
              <a:t>3.DRILLING MACHINE DIA 38MM</a:t>
            </a:r>
          </a:p>
          <a:p>
            <a:r>
              <a:rPr lang="en-US" dirty="0" smtClean="0"/>
              <a:t>3D MACHINING SOFTWARE  CAM WORKS</a:t>
            </a:r>
          </a:p>
          <a:p>
            <a:r>
              <a:rPr lang="en-US" dirty="0"/>
              <a:t>SWISS TYPE SLIDING HEAD CNC M/C 5AXIS 10000RPM</a:t>
            </a: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VTL JAWS</a:t>
            </a:r>
            <a:endParaRPr lang="en-US" dirty="0"/>
          </a:p>
        </p:txBody>
      </p:sp>
      <p:pic>
        <p:nvPicPr>
          <p:cNvPr id="5" name="Picture Placeholder 4" descr="Image000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>
          <a:xfrm rot="5400000">
            <a:off x="2404681" y="114300"/>
            <a:ext cx="4800600" cy="5486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" b="23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Implant screws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771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VTL JAWS</a:t>
            </a:r>
            <a:endParaRPr lang="en-US" dirty="0"/>
          </a:p>
        </p:txBody>
      </p:sp>
      <p:pic>
        <p:nvPicPr>
          <p:cNvPr id="5" name="Picture Placeholder 4" descr="VTL JA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>
          <a:xfrm rot="5400000">
            <a:off x="2557081" y="38100"/>
            <a:ext cx="4495800" cy="5486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VTL BASE JAW</a:t>
            </a:r>
            <a:endParaRPr lang="en-US" dirty="0"/>
          </a:p>
        </p:txBody>
      </p:sp>
      <p:pic>
        <p:nvPicPr>
          <p:cNvPr id="5" name="Picture Placeholder 4" descr="IMG0008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247" b="32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VTL BASE JAW ASSEMBLED DIA1200MM</a:t>
            </a:r>
            <a:endParaRPr lang="en-US" dirty="0"/>
          </a:p>
        </p:txBody>
      </p:sp>
      <p:pic>
        <p:nvPicPr>
          <p:cNvPr id="5" name="Picture Placeholder 4" descr="IMG0009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247" b="32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BASE JAW FOR VTL CHUCK DIA 1200MM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439</TotalTime>
  <Words>233</Words>
  <Application>Microsoft Office PowerPoint</Application>
  <PresentationFormat>On-screen Show (4:3)</PresentationFormat>
  <Paragraphs>69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Century Gothic</vt:lpstr>
      <vt:lpstr>Verdana</vt:lpstr>
      <vt:lpstr>Wingdings 2</vt:lpstr>
      <vt:lpstr>Verve</vt:lpstr>
      <vt:lpstr>GANESH ENGINEERING</vt:lpstr>
      <vt:lpstr>PHONE:020-65782140 EMAIL:k.ganeshengg@rediffmail.com</vt:lpstr>
      <vt:lpstr>OUR CUSTOMERS</vt:lpstr>
      <vt:lpstr>MACHINE LIST</vt:lpstr>
      <vt:lpstr>VTL JAWS</vt:lpstr>
      <vt:lpstr>PowerPoint Presentation</vt:lpstr>
      <vt:lpstr>VTL JAWS</vt:lpstr>
      <vt:lpstr>VTL BASE JAW</vt:lpstr>
      <vt:lpstr>VTL BASE JAW ASSEMBLED DIA1200MM</vt:lpstr>
      <vt:lpstr>VTL JAWS</vt:lpstr>
      <vt:lpstr>RECTANGLE TUBE BENDING MACHINE</vt:lpstr>
      <vt:lpstr>HYDRAULIC CHUCK</vt:lpstr>
      <vt:lpstr>SERRATED JAW</vt:lpstr>
      <vt:lpstr>GEAR TRAIN</vt:lpstr>
      <vt:lpstr>ACTUATOR FOR BARC THROUGH RKENTERPRISE </vt:lpstr>
      <vt:lpstr>ROLLER ASSEMBLY FOR BENDING</vt:lpstr>
      <vt:lpstr>CYLINDER CAP FOR DEFENCE</vt:lpstr>
      <vt:lpstr>PULL STUD</vt:lpstr>
      <vt:lpstr>TURRET SLEEVE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GANESH ENGINEERING</dc:title>
  <dc:creator>Ganesh</dc:creator>
  <cp:lastModifiedBy>Ganesh Engg</cp:lastModifiedBy>
  <cp:revision>33</cp:revision>
  <dcterms:created xsi:type="dcterms:W3CDTF">2011-06-12T09:18:33Z</dcterms:created>
  <dcterms:modified xsi:type="dcterms:W3CDTF">2022-01-01T10:51:08Z</dcterms:modified>
</cp:coreProperties>
</file>